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6CC95B-BE9B-41E1-8CDE-0847B0FFA955}" v="9" dt="2022-01-16T07:20:03.81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7" d="100"/>
          <a:sy n="127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Ma" userId="c612edea41e0386a" providerId="LiveId" clId="{786CC95B-BE9B-41E1-8CDE-0847B0FFA955}"/>
    <pc:docChg chg="undo custSel addSld modSld">
      <pc:chgData name="Daniel Ma" userId="c612edea41e0386a" providerId="LiveId" clId="{786CC95B-BE9B-41E1-8CDE-0847B0FFA955}" dt="2022-01-16T07:20:22.081" v="671" actId="20577"/>
      <pc:docMkLst>
        <pc:docMk/>
      </pc:docMkLst>
      <pc:sldChg chg="modSp mod">
        <pc:chgData name="Daniel Ma" userId="c612edea41e0386a" providerId="LiveId" clId="{786CC95B-BE9B-41E1-8CDE-0847B0FFA955}" dt="2022-01-16T07:08:18.550" v="44" actId="12"/>
        <pc:sldMkLst>
          <pc:docMk/>
          <pc:sldMk cId="0" sldId="258"/>
        </pc:sldMkLst>
        <pc:spChg chg="mod">
          <ac:chgData name="Daniel Ma" userId="c612edea41e0386a" providerId="LiveId" clId="{786CC95B-BE9B-41E1-8CDE-0847B0FFA955}" dt="2022-01-16T07:07:34.652" v="21" actId="20577"/>
          <ac:spMkLst>
            <pc:docMk/>
            <pc:sldMk cId="0" sldId="258"/>
            <ac:spMk id="123" creationId="{00000000-0000-0000-0000-000000000000}"/>
          </ac:spMkLst>
        </pc:spChg>
        <pc:spChg chg="mod">
          <ac:chgData name="Daniel Ma" userId="c612edea41e0386a" providerId="LiveId" clId="{786CC95B-BE9B-41E1-8CDE-0847B0FFA955}" dt="2022-01-16T07:08:18.550" v="44" actId="12"/>
          <ac:spMkLst>
            <pc:docMk/>
            <pc:sldMk cId="0" sldId="258"/>
            <ac:spMk id="124" creationId="{00000000-0000-0000-0000-000000000000}"/>
          </ac:spMkLst>
        </pc:spChg>
      </pc:sldChg>
      <pc:sldChg chg="addSp delSp modSp mod">
        <pc:chgData name="Daniel Ma" userId="c612edea41e0386a" providerId="LiveId" clId="{786CC95B-BE9B-41E1-8CDE-0847B0FFA955}" dt="2022-01-16T07:11:10.427" v="160" actId="1038"/>
        <pc:sldMkLst>
          <pc:docMk/>
          <pc:sldMk cId="0" sldId="259"/>
        </pc:sldMkLst>
        <pc:spChg chg="add mod">
          <ac:chgData name="Daniel Ma" userId="c612edea41e0386a" providerId="LiveId" clId="{786CC95B-BE9B-41E1-8CDE-0847B0FFA955}" dt="2022-01-16T07:11:10.427" v="160" actId="1038"/>
          <ac:spMkLst>
            <pc:docMk/>
            <pc:sldMk cId="0" sldId="259"/>
            <ac:spMk id="12" creationId="{E76D6B6F-B53C-4C28-896F-B75043AFD02B}"/>
          </ac:spMkLst>
        </pc:spChg>
        <pc:spChg chg="add del mod">
          <ac:chgData name="Daniel Ma" userId="c612edea41e0386a" providerId="LiveId" clId="{786CC95B-BE9B-41E1-8CDE-0847B0FFA955}" dt="2022-01-16T07:10:44.942" v="100"/>
          <ac:spMkLst>
            <pc:docMk/>
            <pc:sldMk cId="0" sldId="259"/>
            <ac:spMk id="13" creationId="{F17C4DB6-2276-4B72-BBDF-F0F6ED73CAA1}"/>
          </ac:spMkLst>
        </pc:spChg>
        <pc:spChg chg="add mod">
          <ac:chgData name="Daniel Ma" userId="c612edea41e0386a" providerId="LiveId" clId="{786CC95B-BE9B-41E1-8CDE-0847B0FFA955}" dt="2022-01-16T07:10:57.226" v="142" actId="1038"/>
          <ac:spMkLst>
            <pc:docMk/>
            <pc:sldMk cId="0" sldId="259"/>
            <ac:spMk id="14" creationId="{1B1F050D-E24B-47D6-86CA-2884D96C1BA6}"/>
          </ac:spMkLst>
        </pc:spChg>
        <pc:spChg chg="mod">
          <ac:chgData name="Daniel Ma" userId="c612edea41e0386a" providerId="LiveId" clId="{786CC95B-BE9B-41E1-8CDE-0847B0FFA955}" dt="2022-01-16T07:08:33.974" v="62" actId="20577"/>
          <ac:spMkLst>
            <pc:docMk/>
            <pc:sldMk cId="0" sldId="259"/>
            <ac:spMk id="132" creationId="{00000000-0000-0000-0000-000000000000}"/>
          </ac:spMkLst>
        </pc:spChg>
        <pc:spChg chg="mod">
          <ac:chgData name="Daniel Ma" userId="c612edea41e0386a" providerId="LiveId" clId="{786CC95B-BE9B-41E1-8CDE-0847B0FFA955}" dt="2022-01-16T07:10:09.714" v="97" actId="6549"/>
          <ac:spMkLst>
            <pc:docMk/>
            <pc:sldMk cId="0" sldId="259"/>
            <ac:spMk id="133" creationId="{00000000-0000-0000-0000-000000000000}"/>
          </ac:spMkLst>
        </pc:spChg>
        <pc:grpChg chg="del">
          <ac:chgData name="Daniel Ma" userId="c612edea41e0386a" providerId="LiveId" clId="{786CC95B-BE9B-41E1-8CDE-0847B0FFA955}" dt="2022-01-16T07:09:19.777" v="64" actId="478"/>
          <ac:grpSpMkLst>
            <pc:docMk/>
            <pc:sldMk cId="0" sldId="259"/>
            <ac:grpSpMk id="136" creationId="{00000000-0000-0000-0000-000000000000}"/>
          </ac:grpSpMkLst>
        </pc:grpChg>
        <pc:picChg chg="add mod">
          <ac:chgData name="Daniel Ma" userId="c612edea41e0386a" providerId="LiveId" clId="{786CC95B-BE9B-41E1-8CDE-0847B0FFA955}" dt="2022-01-16T07:09:27.579" v="84" actId="1038"/>
          <ac:picMkLst>
            <pc:docMk/>
            <pc:sldMk cId="0" sldId="259"/>
            <ac:picMk id="10" creationId="{D7CCAB18-9B33-469C-9B7C-A8383E4395D4}"/>
          </ac:picMkLst>
        </pc:picChg>
        <pc:picChg chg="add mod">
          <ac:chgData name="Daniel Ma" userId="c612edea41e0386a" providerId="LiveId" clId="{786CC95B-BE9B-41E1-8CDE-0847B0FFA955}" dt="2022-01-16T07:09:27.579" v="84" actId="1038"/>
          <ac:picMkLst>
            <pc:docMk/>
            <pc:sldMk cId="0" sldId="259"/>
            <ac:picMk id="11" creationId="{8B770817-AF6D-4238-82E1-D76A770B4012}"/>
          </ac:picMkLst>
        </pc:picChg>
      </pc:sldChg>
      <pc:sldChg chg="addSp delSp modSp mod">
        <pc:chgData name="Daniel Ma" userId="c612edea41e0386a" providerId="LiveId" clId="{786CC95B-BE9B-41E1-8CDE-0847B0FFA955}" dt="2022-01-16T07:12:09.629" v="227" actId="20577"/>
        <pc:sldMkLst>
          <pc:docMk/>
          <pc:sldMk cId="0" sldId="260"/>
        </pc:sldMkLst>
        <pc:spChg chg="mod">
          <ac:chgData name="Daniel Ma" userId="c612edea41e0386a" providerId="LiveId" clId="{786CC95B-BE9B-41E1-8CDE-0847B0FFA955}" dt="2022-01-16T07:11:28.486" v="196" actId="20577"/>
          <ac:spMkLst>
            <pc:docMk/>
            <pc:sldMk cId="0" sldId="260"/>
            <ac:spMk id="141" creationId="{00000000-0000-0000-0000-000000000000}"/>
          </ac:spMkLst>
        </pc:spChg>
        <pc:spChg chg="mod">
          <ac:chgData name="Daniel Ma" userId="c612edea41e0386a" providerId="LiveId" clId="{786CC95B-BE9B-41E1-8CDE-0847B0FFA955}" dt="2022-01-16T07:12:09.629" v="227" actId="20577"/>
          <ac:spMkLst>
            <pc:docMk/>
            <pc:sldMk cId="0" sldId="260"/>
            <ac:spMk id="142" creationId="{00000000-0000-0000-0000-000000000000}"/>
          </ac:spMkLst>
        </pc:spChg>
        <pc:grpChg chg="del">
          <ac:chgData name="Daniel Ma" userId="c612edea41e0386a" providerId="LiveId" clId="{786CC95B-BE9B-41E1-8CDE-0847B0FFA955}" dt="2022-01-16T07:11:39.108" v="198" actId="478"/>
          <ac:grpSpMkLst>
            <pc:docMk/>
            <pc:sldMk cId="0" sldId="260"/>
            <ac:grpSpMk id="145" creationId="{00000000-0000-0000-0000-000000000000}"/>
          </ac:grpSpMkLst>
        </pc:grpChg>
        <pc:picChg chg="add mod">
          <ac:chgData name="Daniel Ma" userId="c612edea41e0386a" providerId="LiveId" clId="{786CC95B-BE9B-41E1-8CDE-0847B0FFA955}" dt="2022-01-16T07:11:42.482" v="223" actId="1037"/>
          <ac:picMkLst>
            <pc:docMk/>
            <pc:sldMk cId="0" sldId="260"/>
            <ac:picMk id="10" creationId="{6BA2DB6A-D2FD-497A-9C43-DD340156F78C}"/>
          </ac:picMkLst>
        </pc:picChg>
        <pc:picChg chg="add mod">
          <ac:chgData name="Daniel Ma" userId="c612edea41e0386a" providerId="LiveId" clId="{786CC95B-BE9B-41E1-8CDE-0847B0FFA955}" dt="2022-01-16T07:11:42.482" v="223" actId="1037"/>
          <ac:picMkLst>
            <pc:docMk/>
            <pc:sldMk cId="0" sldId="260"/>
            <ac:picMk id="11" creationId="{D71D6180-E02B-4D5B-BD51-BF7FE8822062}"/>
          </ac:picMkLst>
        </pc:picChg>
      </pc:sldChg>
      <pc:sldChg chg="addSp delSp modSp mod">
        <pc:chgData name="Daniel Ma" userId="c612edea41e0386a" providerId="LiveId" clId="{786CC95B-BE9B-41E1-8CDE-0847B0FFA955}" dt="2022-01-16T07:17:41.673" v="586" actId="20577"/>
        <pc:sldMkLst>
          <pc:docMk/>
          <pc:sldMk cId="0" sldId="261"/>
        </pc:sldMkLst>
        <pc:spChg chg="mod">
          <ac:chgData name="Daniel Ma" userId="c612edea41e0386a" providerId="LiveId" clId="{786CC95B-BE9B-41E1-8CDE-0847B0FFA955}" dt="2022-01-16T07:12:43.651" v="241" actId="20577"/>
          <ac:spMkLst>
            <pc:docMk/>
            <pc:sldMk cId="0" sldId="261"/>
            <ac:spMk id="150" creationId="{00000000-0000-0000-0000-000000000000}"/>
          </ac:spMkLst>
        </pc:spChg>
        <pc:spChg chg="mod">
          <ac:chgData name="Daniel Ma" userId="c612edea41e0386a" providerId="LiveId" clId="{786CC95B-BE9B-41E1-8CDE-0847B0FFA955}" dt="2022-01-16T07:17:41.673" v="586" actId="20577"/>
          <ac:spMkLst>
            <pc:docMk/>
            <pc:sldMk cId="0" sldId="261"/>
            <ac:spMk id="151" creationId="{00000000-0000-0000-0000-000000000000}"/>
          </ac:spMkLst>
        </pc:spChg>
        <pc:grpChg chg="del">
          <ac:chgData name="Daniel Ma" userId="c612edea41e0386a" providerId="LiveId" clId="{786CC95B-BE9B-41E1-8CDE-0847B0FFA955}" dt="2022-01-16T07:13:26.313" v="292" actId="478"/>
          <ac:grpSpMkLst>
            <pc:docMk/>
            <pc:sldMk cId="0" sldId="261"/>
            <ac:grpSpMk id="154" creationId="{00000000-0000-0000-0000-000000000000}"/>
          </ac:grpSpMkLst>
        </pc:grpChg>
        <pc:picChg chg="add mod">
          <ac:chgData name="Daniel Ma" userId="c612edea41e0386a" providerId="LiveId" clId="{786CC95B-BE9B-41E1-8CDE-0847B0FFA955}" dt="2022-01-16T07:16:21.098" v="346" actId="1076"/>
          <ac:picMkLst>
            <pc:docMk/>
            <pc:sldMk cId="0" sldId="261"/>
            <ac:picMk id="10" creationId="{3C5BD67B-8335-4AAD-B0C1-E8634AA50936}"/>
          </ac:picMkLst>
        </pc:picChg>
        <pc:picChg chg="add mod">
          <ac:chgData name="Daniel Ma" userId="c612edea41e0386a" providerId="LiveId" clId="{786CC95B-BE9B-41E1-8CDE-0847B0FFA955}" dt="2022-01-16T07:16:25.177" v="347" actId="1076"/>
          <ac:picMkLst>
            <pc:docMk/>
            <pc:sldMk cId="0" sldId="261"/>
            <ac:picMk id="11" creationId="{67F0CA35-B750-4FC1-8107-0DA99B4E73D0}"/>
          </ac:picMkLst>
        </pc:picChg>
      </pc:sldChg>
      <pc:sldChg chg="addSp delSp modSp add mod">
        <pc:chgData name="Daniel Ma" userId="c612edea41e0386a" providerId="LiveId" clId="{786CC95B-BE9B-41E1-8CDE-0847B0FFA955}" dt="2022-01-16T07:19:54.565" v="665" actId="20577"/>
        <pc:sldMkLst>
          <pc:docMk/>
          <pc:sldMk cId="3840577519" sldId="264"/>
        </pc:sldMkLst>
        <pc:spChg chg="mod">
          <ac:chgData name="Daniel Ma" userId="c612edea41e0386a" providerId="LiveId" clId="{786CC95B-BE9B-41E1-8CDE-0847B0FFA955}" dt="2022-01-16T07:12:57.361" v="265" actId="20577"/>
          <ac:spMkLst>
            <pc:docMk/>
            <pc:sldMk cId="3840577519" sldId="264"/>
            <ac:spMk id="150" creationId="{00000000-0000-0000-0000-000000000000}"/>
          </ac:spMkLst>
        </pc:spChg>
        <pc:spChg chg="mod">
          <ac:chgData name="Daniel Ma" userId="c612edea41e0386a" providerId="LiveId" clId="{786CC95B-BE9B-41E1-8CDE-0847B0FFA955}" dt="2022-01-16T07:19:54.565" v="665" actId="20577"/>
          <ac:spMkLst>
            <pc:docMk/>
            <pc:sldMk cId="3840577519" sldId="264"/>
            <ac:spMk id="151" creationId="{00000000-0000-0000-0000-000000000000}"/>
          </ac:spMkLst>
        </pc:spChg>
        <pc:grpChg chg="del">
          <ac:chgData name="Daniel Ma" userId="c612edea41e0386a" providerId="LiveId" clId="{786CC95B-BE9B-41E1-8CDE-0847B0FFA955}" dt="2022-01-16T07:18:07.924" v="588" actId="478"/>
          <ac:grpSpMkLst>
            <pc:docMk/>
            <pc:sldMk cId="3840577519" sldId="264"/>
            <ac:grpSpMk id="154" creationId="{00000000-0000-0000-0000-000000000000}"/>
          </ac:grpSpMkLst>
        </pc:grpChg>
        <pc:picChg chg="add mod">
          <ac:chgData name="Daniel Ma" userId="c612edea41e0386a" providerId="LiveId" clId="{786CC95B-BE9B-41E1-8CDE-0847B0FFA955}" dt="2022-01-16T07:18:46.885" v="595" actId="1076"/>
          <ac:picMkLst>
            <pc:docMk/>
            <pc:sldMk cId="3840577519" sldId="264"/>
            <ac:picMk id="10" creationId="{D2B1C86B-9810-44DE-B22A-4D9C63C5D5F0}"/>
          </ac:picMkLst>
        </pc:picChg>
        <pc:picChg chg="add mod">
          <ac:chgData name="Daniel Ma" userId="c612edea41e0386a" providerId="LiveId" clId="{786CC95B-BE9B-41E1-8CDE-0847B0FFA955}" dt="2022-01-16T07:18:50.153" v="596" actId="14100"/>
          <ac:picMkLst>
            <pc:docMk/>
            <pc:sldMk cId="3840577519" sldId="264"/>
            <ac:picMk id="11" creationId="{525A47E2-5FD5-469E-9934-F182A1447526}"/>
          </ac:picMkLst>
        </pc:picChg>
      </pc:sldChg>
      <pc:sldChg chg="addSp delSp modSp add mod">
        <pc:chgData name="Daniel Ma" userId="c612edea41e0386a" providerId="LiveId" clId="{786CC95B-BE9B-41E1-8CDE-0847B0FFA955}" dt="2022-01-16T07:20:22.081" v="671" actId="20577"/>
        <pc:sldMkLst>
          <pc:docMk/>
          <pc:sldMk cId="3233370990" sldId="265"/>
        </pc:sldMkLst>
        <pc:spChg chg="mod">
          <ac:chgData name="Daniel Ma" userId="c612edea41e0386a" providerId="LiveId" clId="{786CC95B-BE9B-41E1-8CDE-0847B0FFA955}" dt="2022-01-16T07:13:08.048" v="287" actId="20577"/>
          <ac:spMkLst>
            <pc:docMk/>
            <pc:sldMk cId="3233370990" sldId="265"/>
            <ac:spMk id="150" creationId="{00000000-0000-0000-0000-000000000000}"/>
          </ac:spMkLst>
        </pc:spChg>
        <pc:spChg chg="mod">
          <ac:chgData name="Daniel Ma" userId="c612edea41e0386a" providerId="LiveId" clId="{786CC95B-BE9B-41E1-8CDE-0847B0FFA955}" dt="2022-01-16T07:20:22.081" v="671" actId="20577"/>
          <ac:spMkLst>
            <pc:docMk/>
            <pc:sldMk cId="3233370990" sldId="265"/>
            <ac:spMk id="151" creationId="{00000000-0000-0000-0000-000000000000}"/>
          </ac:spMkLst>
        </pc:spChg>
        <pc:grpChg chg="del">
          <ac:chgData name="Daniel Ma" userId="c612edea41e0386a" providerId="LiveId" clId="{786CC95B-BE9B-41E1-8CDE-0847B0FFA955}" dt="2022-01-16T07:20:05.444" v="667" actId="478"/>
          <ac:grpSpMkLst>
            <pc:docMk/>
            <pc:sldMk cId="3233370990" sldId="265"/>
            <ac:grpSpMk id="154" creationId="{00000000-0000-0000-0000-000000000000}"/>
          </ac:grpSpMkLst>
        </pc:grpChg>
        <pc:picChg chg="add mod">
          <ac:chgData name="Daniel Ma" userId="c612edea41e0386a" providerId="LiveId" clId="{786CC95B-BE9B-41E1-8CDE-0847B0FFA955}" dt="2022-01-16T07:20:03.818" v="666"/>
          <ac:picMkLst>
            <pc:docMk/>
            <pc:sldMk cId="3233370990" sldId="265"/>
            <ac:picMk id="10" creationId="{B28DA1F9-CBF1-432A-B68D-13733A62038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AU" dirty="0"/>
              <a:t>Customers 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dirty="0"/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Number of cars own on each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127" name="Shape 74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AU" dirty="0"/>
              <a:t>Age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741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sym typeface="Arial"/>
              </a:rPr>
              <a:t>As we can see, mostly our new customers are between 25 to 48 years old.</a:t>
            </a:r>
            <a:endParaRPr lang="en-US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Number of customers from 48 to 59 years old has big drops on percentages.</a:t>
            </a:r>
            <a:endParaRPr lang="en-US" dirty="0"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sym typeface="Arial"/>
              </a:rPr>
              <a:t>There is a slightly increase in number of customers over 59 years old in term of percentages</a:t>
            </a:r>
            <a:endParaRPr lang="en-US" sz="16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It looks like the percentages of under 25 years old not really change.</a:t>
            </a:r>
            <a:endParaRPr lang="en-US" dirty="0">
              <a:sym typeface="Arial"/>
            </a:endParaRPr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7CCAB18-9B33-469C-9B7C-A8383E439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749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770817-AF6D-4238-82E1-D76A770B4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749" y="2800350"/>
            <a:ext cx="3318932" cy="2133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6D6B6F-B53C-4C28-896F-B75043AFD02B}"/>
              </a:ext>
            </a:extLst>
          </p:cNvPr>
          <p:cNvSpPr txBox="1"/>
          <p:nvPr/>
        </p:nvSpPr>
        <p:spPr>
          <a:xfrm>
            <a:off x="7984959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1F050D-E24B-47D6-86CA-2884D96C1BA6}"/>
              </a:ext>
            </a:extLst>
          </p:cNvPr>
          <p:cNvSpPr txBox="1"/>
          <p:nvPr/>
        </p:nvSpPr>
        <p:spPr>
          <a:xfrm>
            <a:off x="8093248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AU" dirty="0"/>
              <a:t>Bike purchases over the last 3 years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So we should focus on advertises on Female customers than Male customers</a:t>
            </a:r>
          </a:p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A2DB6A-D2FD-497A-9C43-DD340156F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981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1D6180-E02B-4D5B-BD51-BF7FE8822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581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AU" dirty="0"/>
              <a:t>Job Industry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However, with the old data, the majority of customers are from the Manufacturing, whereas the majority of new customers are in Finance.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trend is the same with the remaining industries (Health, Retail, etc.)</a:t>
            </a:r>
          </a:p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5BD67B-8335-4AAD-B0C1-E8634AA50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23" y="2879761"/>
            <a:ext cx="3154702" cy="1999765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F0CA35-B750-4FC1-8107-0DA99B4E7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22" y="947082"/>
            <a:ext cx="3154703" cy="180612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AU" dirty="0"/>
              <a:t>Wealth Segments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In all ages, when comparing the distributions of each segment,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Then Affluent Customers but mostly in second and third quadrant</a:t>
            </a:r>
          </a:p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2B1C86B-9810-44DE-B22A-4D9C63C5D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240" y="852149"/>
            <a:ext cx="3055718" cy="1868682"/>
          </a:xfrm>
          <a:prstGeom prst="rect">
            <a:avLst/>
          </a:prstGeom>
        </p:spPr>
      </p:pic>
      <p:pic>
        <p:nvPicPr>
          <p:cNvPr id="11" name="Picture 1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25A47E2-5FD5-469E-9934-F182A1447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575" y="2660385"/>
            <a:ext cx="3109384" cy="206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7751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AU" dirty="0"/>
              <a:t>Number of cars owned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VIC and QLD has more customers that own car that who don’t but we can try to have something so that those owns car will buy bikes.</a:t>
            </a:r>
          </a:p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28DA1F9-CBF1-432A-B68D-13733A620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7099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</Words>
  <Application>Microsoft Office PowerPoint</Application>
  <PresentationFormat>On-screen Show (16:9)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Comic Sans MS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Daniel Ma</cp:lastModifiedBy>
  <cp:revision>1</cp:revision>
  <dcterms:modified xsi:type="dcterms:W3CDTF">2022-01-16T07:20:31Z</dcterms:modified>
</cp:coreProperties>
</file>