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app.xml" Type="http://schemas.openxmlformats.org/officeDocument/2006/relationships/extended-properties"/>
<Relationship Id="rId3" Target="docProps/core.xml" Type="http://schemas.openxmlformats.org/package/2006/relationships/metadata/core-properties"/>
<Relationship Id="rId4" Target="docProps/thumbnail.jpeg" Type="http://schemas.openxmlformats.org/package/2006/relationships/metadata/thumbnail"/>
<Relationship Id="rId5" Target="docProps/custom.xml" Type="http://schemas.openxmlformats.org/officeDocument/2006/relationships/custom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1"/>
  </p:sldMasterIdLst>
  <p:sldIdLst>
    <p:sldId id="256" r:id="rId3"/>
    <p:sldId id="257" r:id="rId4"/>
    <p:sldId id="258" r:id="rId5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11" Target="slides/slide6.xml" Type="http://schemas.openxmlformats.org/officeDocument/2006/relationships/slide"/>
<Relationship Id="rId12" Target="slides/slide7.xml" Type="http://schemas.openxmlformats.org/officeDocument/2006/relationships/slide"/>
<Relationship Id="rId13" Target="slides/slide8.xml" Type="http://schemas.openxmlformats.org/officeDocument/2006/relationships/slide"/>
<Relationship Id="rId2" Target="theme/theme1.xml" Type="http://schemas.openxmlformats.org/officeDocument/2006/relationships/theme"/>
<Relationship Id="rId3" Target="slides/slide1.xml" Type="http://schemas.openxmlformats.org/officeDocument/2006/relationships/slide"/>
<Relationship Id="rId4" Target="slides/slide2.xml" Type="http://schemas.openxmlformats.org/officeDocument/2006/relationships/slide"/>
<Relationship Id="rId5" Target="slides/slide3.xml" Type="http://schemas.openxmlformats.org/officeDocument/2006/relationships/slide"/>
<Relationship Id="rId6" Target="presProps.xml" Type="http://schemas.openxmlformats.org/officeDocument/2006/relationships/presProps"/>
<Relationship Id="rId7" Target="viewProps.xml" Type="http://schemas.openxmlformats.org/officeDocument/2006/relationships/viewProps"/>
<Relationship Id="rId8" Target="tableStyles.xml" Type="http://schemas.openxmlformats.org/officeDocument/2006/relationships/tableStyles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anose="020B0604020202020204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anose="020B0604020202020204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anose="020B0604020202020204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media/image1.jpeg" Type="http://schemas.openxmlformats.org/officeDocument/2006/relationships/image"/>
<Relationship Id="rId2" Target="../media/image2.jpeg" Type="http://schemas.openxmlformats.org/officeDocument/2006/relationships/image"/>
<Relationship Id="rId3" Target="../slideLayouts/slideLayout7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5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6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7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8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635000"/>
            <a:ext cx="3810000" cy="2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6350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350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35000">
                <a:tc>
                  <a:txBody>
                    <a:bodyPr rtlCol="0"/>
                    <a:lstStyle/>
                    <a:p>
                      <a:pPr algn="ctr"/>
                      <a:r>
                        <a:rPr lang="en-US"/>
                        <a:t>我我我哦我</a:t>
                      </a:r>
                      <a:endParaRPr lang="en-US"/>
                    </a:p>
                  </a:txBody>
                  <a:tcPr anchor="t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/>
                        <a:t>测试2</a:t>
                      </a:r>
                      <a:endParaRPr b="1" lang="en-US"/>
                    </a:p>
                  </a:txBody>
                  <a:tcPr anchor="t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/>
                        <a:t>测试3</a:t>
                      </a:r>
                      <a:endParaRPr b="1" lang="en-US"/>
                    </a:p>
                  </a:txBody>
                  <a:tcPr anchor="t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测试写入指定位置</a:t>
                      </a:r>
                      <a:endParaRPr lang="en-US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测试2</a:t>
                      </a:r>
                      <a:endParaRPr lang="en-US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测试3</a:t>
                      </a:r>
                      <a:endParaRPr lang="en-US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yyyyy1</a:t>
                      </a:r>
                      <a:endParaRPr lang="en-US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测试2</a:t>
                      </a:r>
                      <a:endParaRPr lang="en-US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测试3</a:t>
                      </a:r>
                      <a:endParaRPr lang="en-US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yyyyy1</a:t>
                      </a:r>
                      <a:endParaRPr lang="en-US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测试2</a:t>
                      </a:r>
                      <a:endParaRPr lang="en-US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测试3</a:t>
                      </a:r>
                      <a:endParaRPr lang="en-US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350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35000">
                <a:tc>
                  <a:txBody>
                    <a:bodyPr rtlCol="0"/>
                    <a:lstStyle/>
                    <a:p>
                      <a:pPr algn="ctr"/>
                      <a:endParaRPr lang="en-US" sz="1100"/>
                    </a:p>
                  </a:txBody>
                  <a:tcPr anchor="t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b="1" lang="en-US"/>
                        <a:t>这是一个表格</a:t>
                      </a:r>
                      <a:endParaRPr lang="en-US" sz="1100"/>
                    </a:p>
                  </a:txBody>
                  <a:tcPr anchor="t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endParaRPr lang="en-US" sz="1100"/>
                    </a:p>
                  </a:txBody>
                  <a:tcPr anchor="t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>
            <p:ph type="title"/>
          </p:nvPr>
        </p:nvSpPr>
        <p:spPr>
          <a:xfrm>
            <a:off x="635000" y="635000"/>
            <a:ext cx="5080000" cy="127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>
                <a:solidFill>
                  <a:srgbClr val="0000FF"/>
                </a:solidFill>
              </a:rPr>
              <a:t>这是一个表格</a:t>
            </a:r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635000" y="190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/>
                      <a:r>
                        <a:rPr b="true" lang="en-US"/>
                        <a:t>Header1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b="true" lang="en-US"/>
                        <a:t>Header2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b="true" lang="en-US"/>
                        <a:t>Header3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>
            <p:ph type="title"/>
          </p:nvPr>
        </p:nvSpPr>
        <p:spPr>
          <a:xfrm>
            <a:off x="635000" y="635000"/>
            <a:ext cx="5080000" cy="127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>
                <a:solidFill>
                  <a:srgbClr val="0000FF"/>
                </a:solidFill>
              </a:rPr>
              <a:t>这是一个表格</a:t>
            </a:r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635000" y="190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/>
                      <a:r>
                        <a:rPr b="true" lang="en-US"/>
                        <a:t>Header1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b="true" lang="en-US"/>
                        <a:t>Header2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b="true" lang="en-US"/>
                        <a:t>Header3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>
            <p:ph type="title"/>
          </p:nvPr>
        </p:nvSpPr>
        <p:spPr>
          <a:xfrm>
            <a:off x="635000" y="635000"/>
            <a:ext cx="5080000" cy="1270000"/>
          </a:xfrm>
          <a:prstGeom prst="rect">
            <a:avLst/>
          </a:prstGeom>
          <a:solidFill>
            <a:srgbClr val="4F81BD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100">
                <a:solidFill>
                  <a:srgbClr val="0000FF"/>
                </a:solidFill>
              </a:rPr>
              <a:t>这是一个表格</a:t>
            </a:r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635000" y="190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/>
                      <a:r>
                        <a:rPr b="true" lang="en-US"/>
                        <a:t>Header1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b="true" lang="en-US"/>
                        <a:t>Header2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b="true" lang="en-US"/>
                        <a:t>Header3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>
            <p:ph type="title"/>
          </p:nvPr>
        </p:nvSpPr>
        <p:spPr>
          <a:xfrm>
            <a:off x="635000" y="635000"/>
            <a:ext cx="5715000" cy="635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100">
                <a:solidFill>
                  <a:srgbClr val="0000FF"/>
                </a:solidFill>
              </a:rPr>
              <a:t>这是一个表格</a:t>
            </a:r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635000" y="190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/>
                      <a:r>
                        <a:rPr b="true" lang="en-US"/>
                        <a:t>Header1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b="true" lang="en-US"/>
                        <a:t>Header2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b="true" lang="en-US"/>
                        <a:t>Header3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algn="ctr" cap="flat" cmpd="sng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>
            <p:ph type="title"/>
          </p:nvPr>
        </p:nvSpPr>
        <p:spPr>
          <a:xfrm>
            <a:off x="635000" y="635000"/>
            <a:ext cx="5715000" cy="635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100">
                <a:solidFill>
                  <a:srgbClr val="0000FF"/>
                </a:solidFill>
              </a:rPr>
              <a:t>这是一个表格</a:t>
            </a:r>
          </a:p>
        </p:txBody>
      </p:sp>
      <p:graphicFrame>
        <p:nvGraphicFramePr>
          <p:cNvPr name="Table 2" id="3"/>
          <p:cNvGraphicFramePr>
            <a:graphicFrameLocks noGrp="true"/>
          </p:cNvGraphicFramePr>
          <p:nvPr/>
        </p:nvGraphicFramePr>
        <p:xfrm>
          <a:off x="635000" y="1270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/>
                        <a:t>Header1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/>
                        <a:t>Header2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/>
                        <a:t>Header3</a:t>
                      </a:r>
                      <a:endParaRPr lang="en-US" sz="1100"/>
                    </a:p>
                  </a:txBody>
                  <a:tcPr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演示</Application>
  <PresentationFormat>On-screen Show (4:3)</PresentationFormat>
  <Paragraphs>44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Arial</vt:lpstr>
      <vt:lpstr>宋体</vt:lpstr>
      <vt:lpstr>Wingdings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cp:lastModifiedBy>cj</cp:lastModifiedBy>
  <dcterms:modified xsi:type="dcterms:W3CDTF">2018-12-22T02:34:07Z</dcterms:modified>
  <cp:revision>5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2052-11.1.0.8205</vt:lpwstr>
  </property>
</Properties>
</file>