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contact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ommons.wikimedia.org/wiki/User:Quibik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Domain image courtesy of </a:t>
            </a:r>
            <a:r>
              <a:rPr lang="en-US" sz="1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fixed by </a:t>
            </a:r>
            <a:r>
              <a:rPr lang="en-US" sz="1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Quibik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Main_Page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searchguides.library.vanderbilt.edu/researchproductivity/presentations" TargetMode="External"/><Relationship Id="rId5" Type="http://schemas.openxmlformats.org/officeDocument/2006/relationships/hyperlink" Target="http://compfight.com/" TargetMode="External"/><Relationship Id="rId4" Type="http://schemas.openxmlformats.org/officeDocument/2006/relationships/hyperlink" Target="https://www.google.com/advanced_image_search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Designing a Poster</a:t>
            </a:r>
            <a:endParaRPr sz="6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Justin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Marinko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Lauryn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Luderman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Sierra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Palumbos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Melissa Mallon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Conclusions- Panel 3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2599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main point you want people to remember?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bring in a model figures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6"/>
          <p:cNvSpPr/>
          <p:nvPr/>
        </p:nvSpPr>
        <p:spPr>
          <a:xfrm>
            <a:off x="6317775" y="1684750"/>
            <a:ext cx="5374800" cy="47154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6"/>
          <p:cNvSpPr/>
          <p:nvPr/>
        </p:nvSpPr>
        <p:spPr>
          <a:xfrm>
            <a:off x="6619950" y="2750050"/>
            <a:ext cx="1455900" cy="3360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6"/>
          <p:cNvSpPr/>
          <p:nvPr/>
        </p:nvSpPr>
        <p:spPr>
          <a:xfrm>
            <a:off x="8286300" y="2750050"/>
            <a:ext cx="1455900" cy="3360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6"/>
          <p:cNvSpPr/>
          <p:nvPr/>
        </p:nvSpPr>
        <p:spPr>
          <a:xfrm>
            <a:off x="9952650" y="4171425"/>
            <a:ext cx="1455900" cy="193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6"/>
          <p:cNvSpPr/>
          <p:nvPr/>
        </p:nvSpPr>
        <p:spPr>
          <a:xfrm>
            <a:off x="6619950" y="1867875"/>
            <a:ext cx="4788600" cy="705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6"/>
          <p:cNvSpPr/>
          <p:nvPr/>
        </p:nvSpPr>
        <p:spPr>
          <a:xfrm>
            <a:off x="9952650" y="2750050"/>
            <a:ext cx="1455900" cy="1227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Directions- Panel 3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2416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experiments do you have planned (or experiments another researcher can do) to build on or finish your project?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next logical step?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7"/>
          <p:cNvSpPr/>
          <p:nvPr/>
        </p:nvSpPr>
        <p:spPr>
          <a:xfrm>
            <a:off x="6317775" y="1684750"/>
            <a:ext cx="5374800" cy="47154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7"/>
          <p:cNvSpPr/>
          <p:nvPr/>
        </p:nvSpPr>
        <p:spPr>
          <a:xfrm>
            <a:off x="6619950" y="2750050"/>
            <a:ext cx="1455900" cy="3360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7"/>
          <p:cNvSpPr/>
          <p:nvPr/>
        </p:nvSpPr>
        <p:spPr>
          <a:xfrm>
            <a:off x="8286300" y="2750050"/>
            <a:ext cx="1455900" cy="3360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7"/>
          <p:cNvSpPr/>
          <p:nvPr/>
        </p:nvSpPr>
        <p:spPr>
          <a:xfrm>
            <a:off x="9952650" y="4252925"/>
            <a:ext cx="1455900" cy="18573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7"/>
          <p:cNvSpPr/>
          <p:nvPr/>
        </p:nvSpPr>
        <p:spPr>
          <a:xfrm>
            <a:off x="6619950" y="1867875"/>
            <a:ext cx="4788600" cy="705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7"/>
          <p:cNvSpPr/>
          <p:nvPr/>
        </p:nvSpPr>
        <p:spPr>
          <a:xfrm>
            <a:off x="9952650" y="2750050"/>
            <a:ext cx="1455900" cy="1325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Acknowledgments- Panel 3 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2506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 anyone in the lab who helped you perform experiments, helped with data analysis, contributed intellectually, etc.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 any and all funding that helped you to complete your research.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don’t need to acknowledge anyone who’s name is on the poster (i.e your PI)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8"/>
          <p:cNvSpPr/>
          <p:nvPr/>
        </p:nvSpPr>
        <p:spPr>
          <a:xfrm>
            <a:off x="6317775" y="1684750"/>
            <a:ext cx="5374800" cy="47154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8"/>
          <p:cNvSpPr/>
          <p:nvPr/>
        </p:nvSpPr>
        <p:spPr>
          <a:xfrm>
            <a:off x="6619950" y="2750050"/>
            <a:ext cx="1455900" cy="3360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8"/>
          <p:cNvSpPr/>
          <p:nvPr/>
        </p:nvSpPr>
        <p:spPr>
          <a:xfrm>
            <a:off x="8286300" y="2750050"/>
            <a:ext cx="1455900" cy="3360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8"/>
          <p:cNvSpPr/>
          <p:nvPr/>
        </p:nvSpPr>
        <p:spPr>
          <a:xfrm>
            <a:off x="9952650" y="5663200"/>
            <a:ext cx="1455900" cy="4473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8"/>
          <p:cNvSpPr/>
          <p:nvPr/>
        </p:nvSpPr>
        <p:spPr>
          <a:xfrm>
            <a:off x="6619950" y="1867875"/>
            <a:ext cx="4788600" cy="705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8"/>
          <p:cNvSpPr/>
          <p:nvPr/>
        </p:nvSpPr>
        <p:spPr>
          <a:xfrm>
            <a:off x="9952650" y="2750050"/>
            <a:ext cx="1455900" cy="2737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Mistakes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 much text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Pixelated figures (Don’t use jpg!)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Putting too much on a poster- less can be more effective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leaving enough space around edge for printing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Spending too much time on a poster- aim for a 5 minute description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Directly reading poster- your poster is simply a guide you should be making eye contact!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>
            <a:spLocks noGrp="1"/>
          </p:cNvSpPr>
          <p:nvPr>
            <p:ph type="title"/>
          </p:nvPr>
        </p:nvSpPr>
        <p:spPr>
          <a:xfrm>
            <a:off x="340936" y="226625"/>
            <a:ext cx="10530600" cy="1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Creating Engaging Posters</a:t>
            </a: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b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(While Giving Proper Credit!)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40"/>
          <p:cNvSpPr txBox="1">
            <a:spLocks noGrp="1"/>
          </p:cNvSpPr>
          <p:nvPr>
            <p:ph type="body" idx="1"/>
          </p:nvPr>
        </p:nvSpPr>
        <p:spPr>
          <a:xfrm>
            <a:off x="451701" y="1693182"/>
            <a:ext cx="10515600" cy="42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•"/>
            </a:pPr>
            <a:r>
              <a:rPr lang="en-US" sz="18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</a:t>
            </a:r>
            <a:r>
              <a:rPr lang="en-US" sz="1850" b="1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Creative Commons </a:t>
            </a:r>
            <a:r>
              <a:rPr lang="en-US" sz="18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1850" b="1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Public Domain </a:t>
            </a:r>
            <a:r>
              <a:rPr lang="en-US" sz="18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•"/>
            </a:pPr>
            <a:r>
              <a:rPr lang="en-US" sz="18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Wikimedia Commons - </a:t>
            </a:r>
            <a:r>
              <a:rPr lang="en-US" sz="185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https://commons.wikimedia.org/wiki/Main_Page</a:t>
            </a:r>
            <a:r>
              <a:rPr lang="en-US" sz="18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•"/>
            </a:pPr>
            <a:r>
              <a:rPr lang="en-US" sz="18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Google Images - </a:t>
            </a:r>
            <a:r>
              <a:rPr lang="en-US" sz="185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https://www.google.com/advanced_image_search</a:t>
            </a:r>
            <a:r>
              <a:rPr lang="en-US" sz="18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Char char="•"/>
            </a:pPr>
            <a:r>
              <a:rPr lang="en-US" sz="148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TIP:</a:t>
            </a:r>
            <a:r>
              <a:rPr lang="en-US" sz="14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filter to “Free to use” under Usage Rights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•"/>
            </a:pPr>
            <a:r>
              <a:rPr lang="en-US" sz="18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Compfight - </a:t>
            </a:r>
            <a:r>
              <a:rPr lang="en-US" sz="185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http://compfight.com/</a:t>
            </a:r>
            <a:r>
              <a:rPr lang="en-US" sz="18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•"/>
            </a:pPr>
            <a:r>
              <a:rPr lang="en-US" sz="18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Things to keep in mind …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•"/>
            </a:pPr>
            <a:r>
              <a:rPr lang="en-US" sz="18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Watch out for </a:t>
            </a:r>
            <a:r>
              <a:rPr lang="en-US" sz="185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pixelization</a:t>
            </a:r>
            <a:r>
              <a:rPr lang="en-US" sz="18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images or charts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•"/>
            </a:pPr>
            <a:r>
              <a:rPr lang="en-US" sz="18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citations, list of sources, etc. on a </a:t>
            </a:r>
            <a:r>
              <a:rPr lang="en-US" sz="185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handout </a:t>
            </a:r>
            <a:r>
              <a:rPr lang="en-US" sz="18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185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website </a:t>
            </a:r>
            <a:endParaRPr sz="18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•"/>
            </a:pPr>
            <a:r>
              <a:rPr lang="en-US" sz="18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Utilize </a:t>
            </a:r>
            <a:r>
              <a:rPr lang="en-US" sz="185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social media </a:t>
            </a:r>
            <a:r>
              <a:rPr lang="en-US" sz="18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audience interaction &amp; crowdsourced feedback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8763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endParaRPr sz="22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40"/>
          <p:cNvSpPr txBox="1"/>
          <p:nvPr/>
        </p:nvSpPr>
        <p:spPr>
          <a:xfrm>
            <a:off x="1713714" y="6377887"/>
            <a:ext cx="8764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tools &amp; tips @ </a:t>
            </a:r>
            <a:r>
              <a:rPr lang="en-US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http://researchguides.library.vanderbilt.edu/researchproductivity/presentations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0"/>
          <p:cNvSpPr txBox="1"/>
          <p:nvPr/>
        </p:nvSpPr>
        <p:spPr>
          <a:xfrm>
            <a:off x="9307004" y="88126"/>
            <a:ext cx="2885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Melissa Mallon | Vanderbilt Libraries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40" descr="Image result for creative common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209200" y="2573516"/>
            <a:ext cx="2738485" cy="2738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template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8"/>
          <p:cNvSpPr txBox="1">
            <a:spLocks noGrp="1"/>
          </p:cNvSpPr>
          <p:nvPr>
            <p:ph type="body" idx="1"/>
          </p:nvPr>
        </p:nvSpPr>
        <p:spPr>
          <a:xfrm>
            <a:off x="838200" y="18821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 the columns and text size from a template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IMPORTANT: Know size of poster board!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your text formatting consistent throughout the entire poster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figures than text! You will be at the poster the whole time ☺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Templates can be found on the Vanderbilt BRET site as well as phdposters.com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https://medschool.vanderbilt.edu/bret/poster-printing-service-templates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5025" y="205875"/>
            <a:ext cx="7632449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to make figures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draw.io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Inkscape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Powerpoint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Affinity designer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Illustrator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2689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 should be fairly short and be able to stand on its own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 of major findings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name goes first- underline or star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everyone that contributed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31"/>
          <p:cNvSpPr/>
          <p:nvPr/>
        </p:nvSpPr>
        <p:spPr>
          <a:xfrm>
            <a:off x="6317775" y="1684750"/>
            <a:ext cx="5374800" cy="47154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1"/>
          <p:cNvSpPr/>
          <p:nvPr/>
        </p:nvSpPr>
        <p:spPr>
          <a:xfrm>
            <a:off x="6619950" y="1867875"/>
            <a:ext cx="4788600" cy="705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1"/>
          <p:cNvSpPr/>
          <p:nvPr/>
        </p:nvSpPr>
        <p:spPr>
          <a:xfrm>
            <a:off x="6619950" y="2750050"/>
            <a:ext cx="1455900" cy="3360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1"/>
          <p:cNvSpPr/>
          <p:nvPr/>
        </p:nvSpPr>
        <p:spPr>
          <a:xfrm>
            <a:off x="8286300" y="2750050"/>
            <a:ext cx="1455900" cy="3360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1"/>
          <p:cNvSpPr/>
          <p:nvPr/>
        </p:nvSpPr>
        <p:spPr>
          <a:xfrm>
            <a:off x="9952650" y="2750050"/>
            <a:ext cx="1455900" cy="3360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Summary- Panel 1 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2599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a short, abstract-like description of your project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have a model or workflow you can put this in instead of text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a HYPOTHESIS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2"/>
          <p:cNvSpPr/>
          <p:nvPr/>
        </p:nvSpPr>
        <p:spPr>
          <a:xfrm>
            <a:off x="6317775" y="1684750"/>
            <a:ext cx="5374800" cy="47154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2"/>
          <p:cNvSpPr/>
          <p:nvPr/>
        </p:nvSpPr>
        <p:spPr>
          <a:xfrm>
            <a:off x="6619950" y="2750050"/>
            <a:ext cx="1455900" cy="1563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2"/>
          <p:cNvSpPr/>
          <p:nvPr/>
        </p:nvSpPr>
        <p:spPr>
          <a:xfrm>
            <a:off x="8286300" y="2750050"/>
            <a:ext cx="1455900" cy="3360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2"/>
          <p:cNvSpPr/>
          <p:nvPr/>
        </p:nvSpPr>
        <p:spPr>
          <a:xfrm>
            <a:off x="9952650" y="2750050"/>
            <a:ext cx="1455900" cy="3360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2"/>
          <p:cNvSpPr/>
          <p:nvPr/>
        </p:nvSpPr>
        <p:spPr>
          <a:xfrm>
            <a:off x="6619950" y="1867875"/>
            <a:ext cx="4788600" cy="705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2"/>
          <p:cNvSpPr/>
          <p:nvPr/>
        </p:nvSpPr>
        <p:spPr>
          <a:xfrm>
            <a:off x="6619950" y="4493725"/>
            <a:ext cx="1455900" cy="1616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Background- Panel 1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2782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 we care about your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also include new and interesting methods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33"/>
          <p:cNvSpPr/>
          <p:nvPr/>
        </p:nvSpPr>
        <p:spPr>
          <a:xfrm>
            <a:off x="6317775" y="1684750"/>
            <a:ext cx="5374800" cy="47154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3"/>
          <p:cNvSpPr/>
          <p:nvPr/>
        </p:nvSpPr>
        <p:spPr>
          <a:xfrm>
            <a:off x="6619950" y="4410850"/>
            <a:ext cx="1455900" cy="1699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3"/>
          <p:cNvSpPr/>
          <p:nvPr/>
        </p:nvSpPr>
        <p:spPr>
          <a:xfrm>
            <a:off x="8286300" y="2750050"/>
            <a:ext cx="1455900" cy="3360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3"/>
          <p:cNvSpPr/>
          <p:nvPr/>
        </p:nvSpPr>
        <p:spPr>
          <a:xfrm>
            <a:off x="9952650" y="2750050"/>
            <a:ext cx="1455900" cy="3360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3"/>
          <p:cNvSpPr/>
          <p:nvPr/>
        </p:nvSpPr>
        <p:spPr>
          <a:xfrm>
            <a:off x="6619950" y="1867875"/>
            <a:ext cx="4788600" cy="705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3"/>
          <p:cNvSpPr/>
          <p:nvPr/>
        </p:nvSpPr>
        <p:spPr>
          <a:xfrm>
            <a:off x="6619950" y="2750050"/>
            <a:ext cx="1455900" cy="1457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Results- Panel 2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2416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Predominantly figures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legends- balance between text and figures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a title for each box/figure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your axes are labeled!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Throughout, your grouping of figures should be consistent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4"/>
          <p:cNvSpPr/>
          <p:nvPr/>
        </p:nvSpPr>
        <p:spPr>
          <a:xfrm>
            <a:off x="6317775" y="1684750"/>
            <a:ext cx="5374800" cy="47154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4"/>
          <p:cNvSpPr/>
          <p:nvPr/>
        </p:nvSpPr>
        <p:spPr>
          <a:xfrm>
            <a:off x="6619950" y="2750050"/>
            <a:ext cx="1455900" cy="3360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4"/>
          <p:cNvSpPr/>
          <p:nvPr/>
        </p:nvSpPr>
        <p:spPr>
          <a:xfrm>
            <a:off x="8286300" y="2750050"/>
            <a:ext cx="1455900" cy="33603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4"/>
          <p:cNvSpPr/>
          <p:nvPr/>
        </p:nvSpPr>
        <p:spPr>
          <a:xfrm>
            <a:off x="9952650" y="2750050"/>
            <a:ext cx="1455900" cy="3360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4"/>
          <p:cNvSpPr/>
          <p:nvPr/>
        </p:nvSpPr>
        <p:spPr>
          <a:xfrm>
            <a:off x="6619950" y="1867875"/>
            <a:ext cx="4788600" cy="705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Extended Results- Panel 3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2506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can continue into panel 3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5"/>
          <p:cNvSpPr/>
          <p:nvPr/>
        </p:nvSpPr>
        <p:spPr>
          <a:xfrm>
            <a:off x="6317775" y="1684750"/>
            <a:ext cx="5374800" cy="47154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5"/>
          <p:cNvSpPr/>
          <p:nvPr/>
        </p:nvSpPr>
        <p:spPr>
          <a:xfrm>
            <a:off x="6619950" y="2750050"/>
            <a:ext cx="1455900" cy="3360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5"/>
          <p:cNvSpPr/>
          <p:nvPr/>
        </p:nvSpPr>
        <p:spPr>
          <a:xfrm>
            <a:off x="8286300" y="2750050"/>
            <a:ext cx="1455900" cy="3360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5"/>
          <p:cNvSpPr/>
          <p:nvPr/>
        </p:nvSpPr>
        <p:spPr>
          <a:xfrm>
            <a:off x="9952650" y="2750050"/>
            <a:ext cx="1455900" cy="970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5"/>
          <p:cNvSpPr/>
          <p:nvPr/>
        </p:nvSpPr>
        <p:spPr>
          <a:xfrm>
            <a:off x="6619950" y="1867875"/>
            <a:ext cx="4788600" cy="705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5"/>
          <p:cNvSpPr/>
          <p:nvPr/>
        </p:nvSpPr>
        <p:spPr>
          <a:xfrm>
            <a:off x="9952650" y="3897425"/>
            <a:ext cx="1455900" cy="2213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Microsoft Office PowerPoint</Application>
  <PresentationFormat>Widescreen</PresentationFormat>
  <Paragraphs>68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Arial</vt:lpstr>
      <vt:lpstr>Office Theme</vt:lpstr>
      <vt:lpstr>Designing a Poster</vt:lpstr>
      <vt:lpstr>Use a template</vt:lpstr>
      <vt:lpstr>PowerPoint Presentation</vt:lpstr>
      <vt:lpstr>Where to make figures</vt:lpstr>
      <vt:lpstr>Title</vt:lpstr>
      <vt:lpstr>Summary- Panel 1 </vt:lpstr>
      <vt:lpstr>Background- Panel 1</vt:lpstr>
      <vt:lpstr>Results- Panel 2</vt:lpstr>
      <vt:lpstr>Extended Results- Panel 3</vt:lpstr>
      <vt:lpstr>Conclusions- Panel 3</vt:lpstr>
      <vt:lpstr>Future Directions- Panel 3</vt:lpstr>
      <vt:lpstr>Acknowledgments- Panel 3 </vt:lpstr>
      <vt:lpstr>Common Mistakes</vt:lpstr>
      <vt:lpstr>Creating Engaging Posters        (While Giving Proper Credit!)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 Poster</dc:title>
  <dc:creator>Blaize, Matthew R</dc:creator>
  <cp:lastModifiedBy>Blaize, Matthew R</cp:lastModifiedBy>
  <cp:revision>2</cp:revision>
  <dcterms:modified xsi:type="dcterms:W3CDTF">2018-07-23T16:18:24Z</dcterms:modified>
</cp:coreProperties>
</file>