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CF4"/>
    <a:srgbClr val="313A46"/>
    <a:srgbClr val="39AFD1"/>
    <a:srgbClr val="FA5C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2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D7F1E5A-0526-4FDA-BB01-D7C8C928FC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295F1-F08E-431B-BF6C-4894BDA3B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C8A75-AA5F-4BFD-B6C4-3397B81343A4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A3D05C-C082-49C2-BB8E-D51A396B06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3F1014-9ED7-4A70-B8CB-7D24DED677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48981-2083-4215-84A5-ED716C4419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45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27B4E-859F-4C43-A62E-35DFCC1F31D9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BC066-49DB-4878-8DBD-37BC46505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2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6D47F-4BAE-4EBA-9FA6-813DE0EB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25D23-6551-44DA-B376-F1FF14DB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2B789-87E0-4D73-865A-FE597E54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4A7A6-8701-4D58-9B97-C2297B61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SSANGYONG FINAL PROJECT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12986-C691-40CD-A7B0-A62D27C3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8381CE-C1DE-4476-ABC6-D97ACC9E2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8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EC1F-773C-4DFE-812B-6E31D92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55198ADD-F1EF-4ACE-8853-3D9872C6B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366" y="6492875"/>
            <a:ext cx="67363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fld id="{B18381CE-C1DE-4476-ABC6-D97ACC9E2A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3">
            <a:extLst>
              <a:ext uri="{FF2B5EF4-FFF2-40B4-BE49-F238E27FC236}">
                <a16:creationId xmlns:a16="http://schemas.microsoft.com/office/drawing/2014/main" id="{0E51C90D-F7F8-4589-B091-6BC91102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805749" cy="365125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/>
              <a:t>SSANGYONG FINAL PROJECT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3D040-3E1B-4995-91C6-ECDAEA9A7108}"/>
              </a:ext>
            </a:extLst>
          </p:cNvPr>
          <p:cNvSpPr/>
          <p:nvPr userDrawn="1"/>
        </p:nvSpPr>
        <p:spPr>
          <a:xfrm>
            <a:off x="1929588" y="1354778"/>
            <a:ext cx="10155730" cy="5138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90D357-BFCE-455B-B468-6CD32493BB83}"/>
              </a:ext>
            </a:extLst>
          </p:cNvPr>
          <p:cNvSpPr/>
          <p:nvPr userDrawn="1"/>
        </p:nvSpPr>
        <p:spPr>
          <a:xfrm>
            <a:off x="2028649" y="1530838"/>
            <a:ext cx="760720" cy="252242"/>
          </a:xfrm>
          <a:prstGeom prst="roundRect">
            <a:avLst>
              <a:gd name="adj" fmla="val 8490"/>
            </a:avLst>
          </a:prstGeom>
          <a:solidFill>
            <a:srgbClr val="39A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SCREEN ID</a:t>
            </a:r>
            <a:endParaRPr lang="ko-KR" altLang="en-US" sz="1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5697727-741D-4914-9950-22608D149F36}"/>
              </a:ext>
            </a:extLst>
          </p:cNvPr>
          <p:cNvSpPr/>
          <p:nvPr userDrawn="1"/>
        </p:nvSpPr>
        <p:spPr>
          <a:xfrm>
            <a:off x="4446333" y="1530838"/>
            <a:ext cx="760720" cy="252242"/>
          </a:xfrm>
          <a:prstGeom prst="roundRect">
            <a:avLst>
              <a:gd name="adj" fmla="val 8490"/>
            </a:avLst>
          </a:prstGeom>
          <a:solidFill>
            <a:srgbClr val="39A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PATH</a:t>
            </a:r>
            <a:endParaRPr lang="ko-KR" altLang="en-US" sz="1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E6EF97F-F95C-4966-9CE2-20FA7A6FC4BC}"/>
              </a:ext>
            </a:extLst>
          </p:cNvPr>
          <p:cNvSpPr/>
          <p:nvPr userDrawn="1"/>
        </p:nvSpPr>
        <p:spPr>
          <a:xfrm>
            <a:off x="8616586" y="1530838"/>
            <a:ext cx="760720" cy="252242"/>
          </a:xfrm>
          <a:prstGeom prst="roundRect">
            <a:avLst>
              <a:gd name="adj" fmla="val 8490"/>
            </a:avLst>
          </a:prstGeom>
          <a:solidFill>
            <a:srgbClr val="39A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0BF82E6-C463-48CD-8711-DAF116A9A3CA}"/>
              </a:ext>
            </a:extLst>
          </p:cNvPr>
          <p:cNvSpPr/>
          <p:nvPr userDrawn="1"/>
        </p:nvSpPr>
        <p:spPr>
          <a:xfrm>
            <a:off x="10368545" y="1530838"/>
            <a:ext cx="760720" cy="252242"/>
          </a:xfrm>
          <a:prstGeom prst="roundRect">
            <a:avLst>
              <a:gd name="adj" fmla="val 8490"/>
            </a:avLst>
          </a:prstGeom>
          <a:solidFill>
            <a:srgbClr val="39A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1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작성일시</a:t>
            </a:r>
          </a:p>
        </p:txBody>
      </p:sp>
    </p:spTree>
    <p:extLst>
      <p:ext uri="{BB962C8B-B14F-4D97-AF65-F5344CB8AC3E}">
        <p14:creationId xmlns:p14="http://schemas.microsoft.com/office/powerpoint/2010/main" val="28964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화면설계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EC1F-773C-4DFE-812B-6E31D927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55198ADD-F1EF-4ACE-8853-3D9872C6B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366" y="6492875"/>
            <a:ext cx="67363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fld id="{B18381CE-C1DE-4476-ABC6-D97ACC9E2A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바닥글 개체 틀 3">
            <a:extLst>
              <a:ext uri="{FF2B5EF4-FFF2-40B4-BE49-F238E27FC236}">
                <a16:creationId xmlns:a16="http://schemas.microsoft.com/office/drawing/2014/main" id="{0E51C90D-F7F8-4589-B091-6BC911020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805749" cy="365125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/>
              <a:t>SSANGYONG FINAL PROJECT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3D040-3E1B-4995-91C6-ECDAEA9A7108}"/>
              </a:ext>
            </a:extLst>
          </p:cNvPr>
          <p:cNvSpPr/>
          <p:nvPr userDrawn="1"/>
        </p:nvSpPr>
        <p:spPr>
          <a:xfrm>
            <a:off x="1929588" y="1354778"/>
            <a:ext cx="10155730" cy="5138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627B2-553D-444B-882A-CCAB4C01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471558-018A-47A1-8E88-7B58A3B51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381CE-C1DE-4476-ABC6-D97ACC9E2A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064E5A-58DD-4277-B6B0-88B2667F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SSANGYONG FINAL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9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57260-501C-4370-89B0-0064FB2E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7C1EAD-DE93-4898-8ECF-C0898F38EA5C}"/>
              </a:ext>
            </a:extLst>
          </p:cNvPr>
          <p:cNvSpPr/>
          <p:nvPr userDrawn="1"/>
        </p:nvSpPr>
        <p:spPr>
          <a:xfrm>
            <a:off x="1" y="0"/>
            <a:ext cx="1805748" cy="6858000"/>
          </a:xfrm>
          <a:prstGeom prst="rect">
            <a:avLst/>
          </a:prstGeom>
          <a:solidFill>
            <a:srgbClr val="727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DE271A8A-295C-474E-9F3A-375311ED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366" y="6492875"/>
            <a:ext cx="67363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fld id="{B18381CE-C1DE-4476-ABC6-D97ACC9E2A1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C5B58B33-C4DB-4C04-A8E3-200DE7D10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4"/>
            <a:ext cx="1805749" cy="365125"/>
          </a:xfrm>
          <a:prstGeom prst="rect">
            <a:avLst/>
          </a:prstGeom>
        </p:spPr>
        <p:txBody>
          <a:bodyPr anchor="ctr"/>
          <a:lstStyle>
            <a:lvl1pPr algn="ctr">
              <a:defRPr sz="70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/>
              <a:t>SSANGYONG FINAL PROJECT</a:t>
            </a:r>
            <a:endParaRPr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D6C1B8-03E5-44EB-8B4F-1F37CCA3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588" y="470848"/>
            <a:ext cx="10155731" cy="88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</a:t>
            </a:r>
          </a:p>
        </p:txBody>
      </p:sp>
    </p:spTree>
    <p:extLst>
      <p:ext uri="{BB962C8B-B14F-4D97-AF65-F5344CB8AC3E}">
        <p14:creationId xmlns:p14="http://schemas.microsoft.com/office/powerpoint/2010/main" val="326259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  <p:sldLayoutId id="2147483657" r:id="rId4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BFF77-3A1D-4462-86F0-67CAC934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SSANGYONG FINAL PROJECT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212EEDD-EB5C-411C-8DAE-EDF70233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48722"/>
              </p:ext>
            </p:extLst>
          </p:nvPr>
        </p:nvGraphicFramePr>
        <p:xfrm>
          <a:off x="2409952" y="988770"/>
          <a:ext cx="2783840" cy="110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30390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+mj-lt"/>
                        </a:rPr>
                        <a:t>결재 첨부 파일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65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65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결재문서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65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파일명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FF0AD44-C7D5-444A-AF31-87A9A1694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34590"/>
              </p:ext>
            </p:extLst>
          </p:nvPr>
        </p:nvGraphicFramePr>
        <p:xfrm>
          <a:off x="2409952" y="2462165"/>
          <a:ext cx="2783840" cy="103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852576533"/>
                    </a:ext>
                  </a:extLst>
                </a:gridCol>
              </a:tblGrid>
              <a:tr h="2582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+mj-lt"/>
                        </a:rPr>
                        <a:t>결재과정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차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차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결재자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차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차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결재문서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F02F4ED4-B74C-4658-ACE2-C1B306325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26073"/>
              </p:ext>
            </p:extLst>
          </p:nvPr>
        </p:nvGraphicFramePr>
        <p:xfrm>
          <a:off x="2409952" y="5354348"/>
          <a:ext cx="27838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743936818"/>
                    </a:ext>
                  </a:extLst>
                </a:gridCol>
              </a:tblGrid>
              <a:tr h="2844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+mj-lt"/>
                        </a:rPr>
                        <a:t>부서정보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부서명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7439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150" dirty="0">
                          <a:solidFill>
                            <a:schemeClr val="tx1"/>
                          </a:solidFill>
                          <a:latin typeface="+mj-lt"/>
                        </a:rPr>
                        <a:t>프로젝트 고유번호</a:t>
                      </a:r>
                      <a:endParaRPr lang="en-US" altLang="ko-KR" sz="1400" spc="-1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부서상태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6B1BD212-5F0E-4DD8-9EBF-2106CF57C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84135"/>
              </p:ext>
            </p:extLst>
          </p:nvPr>
        </p:nvGraphicFramePr>
        <p:xfrm>
          <a:off x="2409952" y="3881383"/>
          <a:ext cx="2783840" cy="111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701768364"/>
                    </a:ext>
                  </a:extLst>
                </a:gridCol>
              </a:tblGrid>
              <a:tr h="2799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+mj-lt"/>
                        </a:rPr>
                        <a:t>공통문서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74399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제목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부서명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</a:tbl>
          </a:graphicData>
        </a:graphic>
      </p:graphicFrame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0E202D9-F702-4C66-B770-86D051179E98}"/>
              </a:ext>
            </a:extLst>
          </p:cNvPr>
          <p:cNvCxnSpPr>
            <a:cxnSpLocks/>
          </p:cNvCxnSpPr>
          <p:nvPr/>
        </p:nvCxnSpPr>
        <p:spPr>
          <a:xfrm flipV="1">
            <a:off x="5193792" y="1331046"/>
            <a:ext cx="2562352" cy="4571942"/>
          </a:xfrm>
          <a:prstGeom prst="bentConnector3">
            <a:avLst>
              <a:gd name="adj1" fmla="val 68081"/>
            </a:avLst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9DB10BD-DF9C-4AFA-8498-24761758B94A}"/>
              </a:ext>
            </a:extLst>
          </p:cNvPr>
          <p:cNvCxnSpPr>
            <a:cxnSpLocks/>
          </p:cNvCxnSpPr>
          <p:nvPr/>
        </p:nvCxnSpPr>
        <p:spPr>
          <a:xfrm flipV="1">
            <a:off x="5193792" y="4259160"/>
            <a:ext cx="2562352" cy="1412180"/>
          </a:xfrm>
          <a:prstGeom prst="bentConnector3">
            <a:avLst>
              <a:gd name="adj1" fmla="val 59040"/>
            </a:avLst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486D815-AF93-44B0-BA06-19D4C3CA567F}"/>
              </a:ext>
            </a:extLst>
          </p:cNvPr>
          <p:cNvCxnSpPr>
            <a:cxnSpLocks/>
          </p:cNvCxnSpPr>
          <p:nvPr/>
        </p:nvCxnSpPr>
        <p:spPr>
          <a:xfrm flipV="1">
            <a:off x="5193792" y="2585950"/>
            <a:ext cx="2562352" cy="2890318"/>
          </a:xfrm>
          <a:prstGeom prst="bentConnector3">
            <a:avLst>
              <a:gd name="adj1" fmla="val 50000"/>
            </a:avLst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4466BEE-D371-433D-A56D-3129E78C5CBE}"/>
              </a:ext>
            </a:extLst>
          </p:cNvPr>
          <p:cNvCxnSpPr>
            <a:cxnSpLocks/>
          </p:cNvCxnSpPr>
          <p:nvPr/>
        </p:nvCxnSpPr>
        <p:spPr>
          <a:xfrm>
            <a:off x="5193792" y="6098060"/>
            <a:ext cx="2562352" cy="0"/>
          </a:xfrm>
          <a:prstGeom prst="line">
            <a:avLst/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3B3F9B6D-F767-4E1D-873F-5A3F6AAA1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07360"/>
              </p:ext>
            </p:extLst>
          </p:nvPr>
        </p:nvGraphicFramePr>
        <p:xfrm>
          <a:off x="7756144" y="3808928"/>
          <a:ext cx="3369056" cy="111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2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8452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799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latin typeface="+mj-lt"/>
                        </a:rPr>
                        <a:t>부서파일함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부서고유번호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파일명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FCA5DCFA-1F69-40D4-977E-0B12618D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75197"/>
              </p:ext>
            </p:extLst>
          </p:nvPr>
        </p:nvGraphicFramePr>
        <p:xfrm>
          <a:off x="7756144" y="2184660"/>
          <a:ext cx="3369056" cy="141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2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8452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8243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+mj-lt"/>
                        </a:rPr>
                        <a:t>부서문서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제목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첨부파일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부서고유번호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04420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96DA5FFA-FC47-4774-8269-A393B1563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082224"/>
              </p:ext>
            </p:extLst>
          </p:nvPr>
        </p:nvGraphicFramePr>
        <p:xfrm>
          <a:off x="7735824" y="5221108"/>
          <a:ext cx="3369056" cy="111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2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8452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799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latin typeface="+mj-lt"/>
                        </a:rPr>
                        <a:t>공통문서파일함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생성일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부서고유번호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파일명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2A3B363-DCD7-48DD-881F-512D4495D769}"/>
              </a:ext>
            </a:extLst>
          </p:cNvPr>
          <p:cNvCxnSpPr>
            <a:cxnSpLocks/>
          </p:cNvCxnSpPr>
          <p:nvPr/>
        </p:nvCxnSpPr>
        <p:spPr>
          <a:xfrm flipV="1">
            <a:off x="5193792" y="1186660"/>
            <a:ext cx="2694432" cy="0"/>
          </a:xfrm>
          <a:prstGeom prst="line">
            <a:avLst/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E5A91DC4-1868-466B-967D-4C849CA9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44610"/>
              </p:ext>
            </p:extLst>
          </p:nvPr>
        </p:nvGraphicFramePr>
        <p:xfrm>
          <a:off x="7756144" y="503036"/>
          <a:ext cx="3348736" cy="141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7436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8243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latin typeface="+mj-lt"/>
                        </a:rPr>
                        <a:t>결재문서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고유번호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작성일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제목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결재상태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결재과정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j-lt"/>
                        </a:rPr>
                        <a:t>내용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+mj-lt"/>
                        </a:rPr>
                        <a:t>부서고유번호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5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5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BFF77-3A1D-4462-86F0-67CAC934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SSANGYONG FINAL PROJECT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9A77A7F-C646-4AA2-954B-B892640CC0E4}"/>
              </a:ext>
            </a:extLst>
          </p:cNvPr>
          <p:cNvCxnSpPr>
            <a:cxnSpLocks/>
          </p:cNvCxnSpPr>
          <p:nvPr/>
        </p:nvCxnSpPr>
        <p:spPr>
          <a:xfrm flipV="1">
            <a:off x="5193792" y="1331046"/>
            <a:ext cx="2562352" cy="4571942"/>
          </a:xfrm>
          <a:prstGeom prst="bentConnector3">
            <a:avLst>
              <a:gd name="adj1" fmla="val 68081"/>
            </a:avLst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DC0CF19-B604-48E6-873B-8FB7E4C7D77E}"/>
              </a:ext>
            </a:extLst>
          </p:cNvPr>
          <p:cNvCxnSpPr>
            <a:cxnSpLocks/>
          </p:cNvCxnSpPr>
          <p:nvPr/>
        </p:nvCxnSpPr>
        <p:spPr>
          <a:xfrm flipV="1">
            <a:off x="5193792" y="4259160"/>
            <a:ext cx="2562352" cy="1412180"/>
          </a:xfrm>
          <a:prstGeom prst="bentConnector3">
            <a:avLst>
              <a:gd name="adj1" fmla="val 59040"/>
            </a:avLst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4A9DE91-7067-49F7-9861-8D881B4D9D9C}"/>
              </a:ext>
            </a:extLst>
          </p:cNvPr>
          <p:cNvCxnSpPr>
            <a:cxnSpLocks/>
          </p:cNvCxnSpPr>
          <p:nvPr/>
        </p:nvCxnSpPr>
        <p:spPr>
          <a:xfrm flipV="1">
            <a:off x="5193792" y="2585950"/>
            <a:ext cx="2562352" cy="2890318"/>
          </a:xfrm>
          <a:prstGeom prst="bentConnector3">
            <a:avLst>
              <a:gd name="adj1" fmla="val 50000"/>
            </a:avLst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229978C-2561-4980-9C73-82C364FA089D}"/>
              </a:ext>
            </a:extLst>
          </p:cNvPr>
          <p:cNvCxnSpPr>
            <a:cxnSpLocks/>
          </p:cNvCxnSpPr>
          <p:nvPr/>
        </p:nvCxnSpPr>
        <p:spPr>
          <a:xfrm>
            <a:off x="5193792" y="6098060"/>
            <a:ext cx="2562352" cy="0"/>
          </a:xfrm>
          <a:prstGeom prst="line">
            <a:avLst/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7699B83-51F4-4C7D-B519-1D951C2E052C}"/>
              </a:ext>
            </a:extLst>
          </p:cNvPr>
          <p:cNvCxnSpPr>
            <a:cxnSpLocks/>
          </p:cNvCxnSpPr>
          <p:nvPr/>
        </p:nvCxnSpPr>
        <p:spPr>
          <a:xfrm flipV="1">
            <a:off x="5193792" y="1186660"/>
            <a:ext cx="2694432" cy="0"/>
          </a:xfrm>
          <a:prstGeom prst="line">
            <a:avLst/>
          </a:prstGeom>
          <a:ln w="12700">
            <a:solidFill>
              <a:srgbClr val="727CF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F212EEDD-EB5C-411C-8DAE-EDF702333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30494"/>
              </p:ext>
            </p:extLst>
          </p:nvPr>
        </p:nvGraphicFramePr>
        <p:xfrm>
          <a:off x="2409952" y="988770"/>
          <a:ext cx="2783840" cy="110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303908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latin typeface="+mj-lt"/>
                        </a:rPr>
                        <a:t>APPD_FILE</a:t>
                      </a:r>
                      <a:endParaRPr lang="ko-KR" altLang="en-US" sz="16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6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AF_ID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AF_REGDATE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6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AF_WRITER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lt"/>
                        </a:rPr>
                        <a:t>AD_ID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6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AF_FILE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EFF0AD44-C7D5-444A-AF31-87A9A1694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72529"/>
              </p:ext>
            </p:extLst>
          </p:nvPr>
        </p:nvGraphicFramePr>
        <p:xfrm>
          <a:off x="2409952" y="2462165"/>
          <a:ext cx="2783840" cy="103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852576533"/>
                    </a:ext>
                  </a:extLst>
                </a:gridCol>
              </a:tblGrid>
              <a:tr h="25823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j-lt"/>
                        </a:rPr>
                        <a:t>APPD_PROC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AP_ID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AP_THIRD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AP_FIRST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AP_FOURTH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582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AP_SECOND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F02F4ED4-B74C-4658-ACE2-C1B306325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78843"/>
              </p:ext>
            </p:extLst>
          </p:nvPr>
        </p:nvGraphicFramePr>
        <p:xfrm>
          <a:off x="2409952" y="5354348"/>
          <a:ext cx="278384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743936818"/>
                    </a:ext>
                  </a:extLst>
                </a:gridCol>
              </a:tblGrid>
              <a:tr h="2844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j-lt"/>
                        </a:rPr>
                        <a:t>DEPT_INFO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DI_ID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DI_DEPT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7439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0" dirty="0">
                          <a:solidFill>
                            <a:schemeClr val="tx1"/>
                          </a:solidFill>
                          <a:latin typeface="+mj-lt"/>
                        </a:rPr>
                        <a:t>DD_TITLE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DI_STATUS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6B1BD212-5F0E-4DD8-9EBF-2106CF57C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6438"/>
              </p:ext>
            </p:extLst>
          </p:nvPr>
        </p:nvGraphicFramePr>
        <p:xfrm>
          <a:off x="2409952" y="3881383"/>
          <a:ext cx="2783840" cy="111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701768364"/>
                    </a:ext>
                  </a:extLst>
                </a:gridCol>
              </a:tblGrid>
              <a:tr h="2799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j-lt"/>
                        </a:rPr>
                        <a:t>COMMON_DOC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CD_ID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CD_CONTENT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74399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CD_TITLE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CD_REGDATE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CD_WRITER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CD_DEPT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</a:tbl>
          </a:graphicData>
        </a:graphic>
      </p:graphicFrame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E5A91DC4-1868-466B-967D-4C849CA9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21178"/>
              </p:ext>
            </p:extLst>
          </p:nvPr>
        </p:nvGraphicFramePr>
        <p:xfrm>
          <a:off x="7756144" y="503036"/>
          <a:ext cx="3348736" cy="141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7436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8243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j-lt"/>
                        </a:rPr>
                        <a:t>APPD_DOC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AD_REGDATE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AD_TITLE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AD_APPD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AD_WRITER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AD_PROCESS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AD_CONTENT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lt"/>
                        </a:rPr>
                        <a:t>AD_DEPT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750567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3B3F9B6D-F767-4E1D-873F-5A3F6AAA1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76009"/>
              </p:ext>
            </p:extLst>
          </p:nvPr>
        </p:nvGraphicFramePr>
        <p:xfrm>
          <a:off x="7756144" y="3808928"/>
          <a:ext cx="3369056" cy="111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2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8452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799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j-lt"/>
                        </a:rPr>
                        <a:t>DEPT_FILE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DF_ID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DI_REGDATE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DF_WRITER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lt"/>
                        </a:rPr>
                        <a:t>DI_ID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DI_FILE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  <p:graphicFrame>
        <p:nvGraphicFramePr>
          <p:cNvPr id="13" name="표 6">
            <a:extLst>
              <a:ext uri="{FF2B5EF4-FFF2-40B4-BE49-F238E27FC236}">
                <a16:creationId xmlns:a16="http://schemas.microsoft.com/office/drawing/2014/main" id="{FCA5DCFA-1F69-40D4-977E-0B12618D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69561"/>
              </p:ext>
            </p:extLst>
          </p:nvPr>
        </p:nvGraphicFramePr>
        <p:xfrm>
          <a:off x="7756144" y="2184660"/>
          <a:ext cx="3369056" cy="141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2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8452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8243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j-lt"/>
                        </a:rPr>
                        <a:t>DEPT_DOC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DD_ID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DD_REGDATE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DD_TITLE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DD_FILE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DD_WRITER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lt"/>
                        </a:rPr>
                        <a:t>DI_ID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  <a:tr h="2824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DD_CONTENT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04420"/>
                  </a:ext>
                </a:extLst>
              </a:tr>
            </a:tbl>
          </a:graphicData>
        </a:graphic>
      </p:graphicFrame>
      <p:graphicFrame>
        <p:nvGraphicFramePr>
          <p:cNvPr id="14" name="표 6">
            <a:extLst>
              <a:ext uri="{FF2B5EF4-FFF2-40B4-BE49-F238E27FC236}">
                <a16:creationId xmlns:a16="http://schemas.microsoft.com/office/drawing/2014/main" id="{96DA5FFA-FC47-4774-8269-A393B1563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49987"/>
              </p:ext>
            </p:extLst>
          </p:nvPr>
        </p:nvGraphicFramePr>
        <p:xfrm>
          <a:off x="7735824" y="5221108"/>
          <a:ext cx="3369056" cy="111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28">
                  <a:extLst>
                    <a:ext uri="{9D8B030D-6E8A-4147-A177-3AD203B41FA5}">
                      <a16:colId xmlns:a16="http://schemas.microsoft.com/office/drawing/2014/main" val="1581703277"/>
                    </a:ext>
                  </a:extLst>
                </a:gridCol>
                <a:gridCol w="1684528">
                  <a:extLst>
                    <a:ext uri="{9D8B030D-6E8A-4147-A177-3AD203B41FA5}">
                      <a16:colId xmlns:a16="http://schemas.microsoft.com/office/drawing/2014/main" val="3206591544"/>
                    </a:ext>
                  </a:extLst>
                </a:gridCol>
              </a:tblGrid>
              <a:tr h="27998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j-lt"/>
                        </a:rPr>
                        <a:t>COMMON_FILE</a:t>
                      </a:r>
                      <a:endParaRPr lang="ko-KR" altLang="en-US" sz="1400" b="1" dirty="0"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7C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959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CF_ID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CF_REGDATE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866783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CF_WRITER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+mj-lt"/>
                        </a:rPr>
                        <a:t>DI_ID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672774"/>
                  </a:ext>
                </a:extLst>
              </a:tr>
              <a:tr h="279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j-lt"/>
                        </a:rPr>
                        <a:t>CF_FILE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2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26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234</Words>
  <Application>Microsoft Office PowerPoint</Application>
  <PresentationFormat>와이드스크린</PresentationFormat>
  <Paragraphs>110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전 지원</dc:creator>
  <cp:lastModifiedBy>전 지원</cp:lastModifiedBy>
  <cp:revision>14</cp:revision>
  <dcterms:created xsi:type="dcterms:W3CDTF">2022-03-10T01:52:10Z</dcterms:created>
  <dcterms:modified xsi:type="dcterms:W3CDTF">2022-03-17T08:05:33Z</dcterms:modified>
</cp:coreProperties>
</file>