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9433B-7930-4A75-8368-0DABF8DC6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6+7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1997D9-6C1C-40A5-8CAA-F5378E12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1091438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郁宸瑋</a:t>
            </a:r>
          </a:p>
        </p:txBody>
      </p:sp>
    </p:spTree>
    <p:extLst>
      <p:ext uri="{BB962C8B-B14F-4D97-AF65-F5344CB8AC3E}">
        <p14:creationId xmlns:p14="http://schemas.microsoft.com/office/powerpoint/2010/main" val="30829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06BBA-5623-4781-9BC2-1A3A842A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15700-DF60-4524-A2D9-7C5AD666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我沒有做到三個三個數字做運算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2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3BA88-39AA-4EDE-B492-CB6118DF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3509" cy="14859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Operator&gt;&gt;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Operator&lt;&lt;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EEA369-80DC-4D25-951D-F8A701A6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264" y="3276600"/>
            <a:ext cx="6449736" cy="3581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8EB812-AF8A-4525-8727-F318E8D2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5" y="3526989"/>
            <a:ext cx="3052237" cy="3331012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E4F1A69-A3F0-48BD-80A7-24B9E20F3490}"/>
              </a:ext>
            </a:extLst>
          </p:cNvPr>
          <p:cNvCxnSpPr>
            <a:cxnSpLocks/>
          </p:cNvCxnSpPr>
          <p:nvPr/>
        </p:nvCxnSpPr>
        <p:spPr>
          <a:xfrm flipH="1" flipV="1">
            <a:off x="2786972" y="4232366"/>
            <a:ext cx="3126148" cy="14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6A5DE2-AB88-4522-BE6C-E204DF0DC0FB}"/>
              </a:ext>
            </a:extLst>
          </p:cNvPr>
          <p:cNvCxnSpPr>
            <a:cxnSpLocks/>
          </p:cNvCxnSpPr>
          <p:nvPr/>
        </p:nvCxnSpPr>
        <p:spPr>
          <a:xfrm flipH="1">
            <a:off x="2409348" y="5717177"/>
            <a:ext cx="3485316" cy="2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0CBE4-3BBC-4525-A915-05C56C8AA30F}"/>
              </a:ext>
            </a:extLst>
          </p:cNvPr>
          <p:cNvCxnSpPr>
            <a:cxnSpLocks/>
          </p:cNvCxnSpPr>
          <p:nvPr/>
        </p:nvCxnSpPr>
        <p:spPr>
          <a:xfrm flipH="1" flipV="1">
            <a:off x="3238669" y="5205558"/>
            <a:ext cx="2638118" cy="51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13C66C9F-E805-4532-94D8-1A478934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41" y="0"/>
            <a:ext cx="2646118" cy="3692434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DF00A1-0BEC-4708-A08A-1DDB4C50D9AE}"/>
              </a:ext>
            </a:extLst>
          </p:cNvPr>
          <p:cNvCxnSpPr/>
          <p:nvPr/>
        </p:nvCxnSpPr>
        <p:spPr>
          <a:xfrm flipH="1">
            <a:off x="6740434" y="566057"/>
            <a:ext cx="1463040" cy="29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D2B9F34-1708-4C57-A690-FFF30111CD4B}"/>
              </a:ext>
            </a:extLst>
          </p:cNvPr>
          <p:cNvSpPr/>
          <p:nvPr/>
        </p:nvSpPr>
        <p:spPr>
          <a:xfrm>
            <a:off x="5660571" y="3614057"/>
            <a:ext cx="6096000" cy="844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86C6FB-6AD2-44AB-BF1F-337638D4314E}"/>
              </a:ext>
            </a:extLst>
          </p:cNvPr>
          <p:cNvSpPr/>
          <p:nvPr/>
        </p:nvSpPr>
        <p:spPr>
          <a:xfrm>
            <a:off x="5660571" y="4491428"/>
            <a:ext cx="3335383" cy="520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87AA66-8218-4CD8-B6A1-25FB637303C6}"/>
              </a:ext>
            </a:extLst>
          </p:cNvPr>
          <p:cNvSpPr/>
          <p:nvPr/>
        </p:nvSpPr>
        <p:spPr>
          <a:xfrm>
            <a:off x="8516866" y="3614058"/>
            <a:ext cx="3239705" cy="844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9405FFF-48F2-4E5E-9AB5-298B5F3EEDA1}"/>
              </a:ext>
            </a:extLst>
          </p:cNvPr>
          <p:cNvCxnSpPr/>
          <p:nvPr/>
        </p:nvCxnSpPr>
        <p:spPr>
          <a:xfrm>
            <a:off x="9405028" y="3276600"/>
            <a:ext cx="1254831" cy="4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FA2033B-1D1B-4F81-8C63-D4FDC5AD1EB9}"/>
              </a:ext>
            </a:extLst>
          </p:cNvPr>
          <p:cNvCxnSpPr/>
          <p:nvPr/>
        </p:nvCxnSpPr>
        <p:spPr>
          <a:xfrm>
            <a:off x="9448799" y="3429000"/>
            <a:ext cx="182881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F84ACE85-978E-44D6-8BC9-91CF0EA9AC3E}"/>
              </a:ext>
            </a:extLst>
          </p:cNvPr>
          <p:cNvSpPr/>
          <p:nvPr/>
        </p:nvSpPr>
        <p:spPr>
          <a:xfrm>
            <a:off x="8203474" y="923125"/>
            <a:ext cx="3748569" cy="6026331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B1AB810E-F1C0-4F71-9296-EC1C668BA914}"/>
              </a:ext>
            </a:extLst>
          </p:cNvPr>
          <p:cNvSpPr/>
          <p:nvPr/>
        </p:nvSpPr>
        <p:spPr>
          <a:xfrm rot="4136528">
            <a:off x="11480094" y="3835509"/>
            <a:ext cx="478971" cy="53122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96223745-79C3-4017-840C-4397C033BE8F}"/>
              </a:ext>
            </a:extLst>
          </p:cNvPr>
          <p:cNvSpPr/>
          <p:nvPr/>
        </p:nvSpPr>
        <p:spPr>
          <a:xfrm rot="5400000">
            <a:off x="9988310" y="709750"/>
            <a:ext cx="478971" cy="53122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CFD6B125-A9B5-4774-A0E6-3B602DBC3FAC}"/>
              </a:ext>
            </a:extLst>
          </p:cNvPr>
          <p:cNvCxnSpPr>
            <a:cxnSpLocks/>
          </p:cNvCxnSpPr>
          <p:nvPr/>
        </p:nvCxnSpPr>
        <p:spPr>
          <a:xfrm>
            <a:off x="931817" y="3866621"/>
            <a:ext cx="124532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8E4F411-23DD-43BD-8A98-4D470A70D10F}"/>
              </a:ext>
            </a:extLst>
          </p:cNvPr>
          <p:cNvCxnSpPr>
            <a:cxnSpLocks/>
          </p:cNvCxnSpPr>
          <p:nvPr/>
        </p:nvCxnSpPr>
        <p:spPr>
          <a:xfrm>
            <a:off x="1354182" y="4114198"/>
            <a:ext cx="119742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216B112-36A0-4B09-B21C-5B9E0EB0B05B}"/>
              </a:ext>
            </a:extLst>
          </p:cNvPr>
          <p:cNvCxnSpPr>
            <a:cxnSpLocks/>
          </p:cNvCxnSpPr>
          <p:nvPr/>
        </p:nvCxnSpPr>
        <p:spPr>
          <a:xfrm>
            <a:off x="1371600" y="5058591"/>
            <a:ext cx="80554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D1FD0ED-911C-4E78-B8D8-1E5ED64EC181}"/>
              </a:ext>
            </a:extLst>
          </p:cNvPr>
          <p:cNvCxnSpPr>
            <a:cxnSpLocks/>
          </p:cNvCxnSpPr>
          <p:nvPr/>
        </p:nvCxnSpPr>
        <p:spPr>
          <a:xfrm>
            <a:off x="1354182" y="5982803"/>
            <a:ext cx="80554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145A1-3F4F-4CC1-B1BA-6E8733B1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0"/>
            <a:ext cx="9601200" cy="14859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Operator *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B56F77-8F1B-4325-9DCE-5081C6FC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929" y="3200400"/>
            <a:ext cx="6911071" cy="3581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5C4BA3-8467-458C-88C6-F1328F1B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30" y="609602"/>
            <a:ext cx="2928494" cy="36860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9E40BE-B0AD-44E7-AE7B-AFCB4A5E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530" y="4383946"/>
            <a:ext cx="2804837" cy="2165922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9C599C-77E6-4DE5-88C0-620E22023042}"/>
              </a:ext>
            </a:extLst>
          </p:cNvPr>
          <p:cNvCxnSpPr/>
          <p:nvPr/>
        </p:nvCxnSpPr>
        <p:spPr>
          <a:xfrm flipH="1" flipV="1">
            <a:off x="4937760" y="2452631"/>
            <a:ext cx="2046514" cy="123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4AADDD6-FB3F-482A-BE0A-7D96F2D14511}"/>
              </a:ext>
            </a:extLst>
          </p:cNvPr>
          <p:cNvSpPr/>
          <p:nvPr/>
        </p:nvSpPr>
        <p:spPr>
          <a:xfrm>
            <a:off x="6670895" y="3657600"/>
            <a:ext cx="740099" cy="391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4BC98C-043B-4E08-8630-02D85830DB8C}"/>
              </a:ext>
            </a:extLst>
          </p:cNvPr>
          <p:cNvSpPr/>
          <p:nvPr/>
        </p:nvSpPr>
        <p:spPr>
          <a:xfrm>
            <a:off x="9000437" y="3692434"/>
            <a:ext cx="587699" cy="391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F52292-79AB-47A0-81D6-1C4178007C5F}"/>
              </a:ext>
            </a:extLst>
          </p:cNvPr>
          <p:cNvSpPr/>
          <p:nvPr/>
        </p:nvSpPr>
        <p:spPr>
          <a:xfrm>
            <a:off x="2218530" y="3346882"/>
            <a:ext cx="2461668" cy="948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92DD9-00B9-4B85-919C-699CBA47EE34}"/>
              </a:ext>
            </a:extLst>
          </p:cNvPr>
          <p:cNvCxnSpPr>
            <a:cxnSpLocks/>
          </p:cNvCxnSpPr>
          <p:nvPr/>
        </p:nvCxnSpPr>
        <p:spPr>
          <a:xfrm flipH="1" flipV="1">
            <a:off x="4683056" y="4130583"/>
            <a:ext cx="680621" cy="61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4B3BA3F-4A84-4A1C-9B5A-1231118C1715}"/>
              </a:ext>
            </a:extLst>
          </p:cNvPr>
          <p:cNvSpPr/>
          <p:nvPr/>
        </p:nvSpPr>
        <p:spPr>
          <a:xfrm>
            <a:off x="5309236" y="4383946"/>
            <a:ext cx="4664234" cy="1372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89E21D-9C10-4913-AEAA-560CF5AFEE76}"/>
              </a:ext>
            </a:extLst>
          </p:cNvPr>
          <p:cNvSpPr/>
          <p:nvPr/>
        </p:nvSpPr>
        <p:spPr>
          <a:xfrm>
            <a:off x="5440680" y="5779818"/>
            <a:ext cx="3597421" cy="391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1FC6966-2AD6-4D04-AC64-4B8ACCC4144C}"/>
              </a:ext>
            </a:extLst>
          </p:cNvPr>
          <p:cNvCxnSpPr>
            <a:cxnSpLocks/>
          </p:cNvCxnSpPr>
          <p:nvPr/>
        </p:nvCxnSpPr>
        <p:spPr>
          <a:xfrm flipH="1" flipV="1">
            <a:off x="4468655" y="5665954"/>
            <a:ext cx="892149" cy="34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3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07201-4E85-4556-976D-C91A6EC7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Operator/                                       Operator%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552A7F-7E36-4E27-BB86-78AB95D0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277" y="3276600"/>
            <a:ext cx="5249723" cy="3581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7372B7-47BC-4329-ADCC-CEBB4752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13" y="2295320"/>
            <a:ext cx="3732478" cy="45626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999A7A-3C5E-40BF-B461-6357C248B94C}"/>
              </a:ext>
            </a:extLst>
          </p:cNvPr>
          <p:cNvSpPr/>
          <p:nvPr/>
        </p:nvSpPr>
        <p:spPr>
          <a:xfrm>
            <a:off x="1029809" y="3737499"/>
            <a:ext cx="2432481" cy="45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9A6D0-6293-4710-B34D-2615B41973F0}"/>
              </a:ext>
            </a:extLst>
          </p:cNvPr>
          <p:cNvSpPr/>
          <p:nvPr/>
        </p:nvSpPr>
        <p:spPr>
          <a:xfrm>
            <a:off x="7134657" y="4856084"/>
            <a:ext cx="2914865" cy="32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176509A-67EC-4594-8D6A-9DB019FF753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86579" y="4003829"/>
            <a:ext cx="3355698" cy="10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234CCE-7F6B-4491-85DA-F6B6C7CD9FD1}"/>
              </a:ext>
            </a:extLst>
          </p:cNvPr>
          <p:cNvCxnSpPr/>
          <p:nvPr/>
        </p:nvCxnSpPr>
        <p:spPr>
          <a:xfrm>
            <a:off x="7134657" y="5415379"/>
            <a:ext cx="36220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57F74CC-095A-44F9-B310-2B7584020F7A}"/>
              </a:ext>
            </a:extLst>
          </p:cNvPr>
          <p:cNvSpPr/>
          <p:nvPr/>
        </p:nvSpPr>
        <p:spPr>
          <a:xfrm rot="11630566">
            <a:off x="3252122" y="4709728"/>
            <a:ext cx="3855122" cy="481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5A8932-F3D7-4F2C-A087-492F0E0CE152}"/>
              </a:ext>
            </a:extLst>
          </p:cNvPr>
          <p:cNvSpPr txBox="1"/>
          <p:nvPr/>
        </p:nvSpPr>
        <p:spPr>
          <a:xfrm>
            <a:off x="666739" y="4919843"/>
            <a:ext cx="140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tmp1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保持在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1~9</a:t>
            </a:r>
            <a:endParaRPr lang="zh-TW" altLang="en-US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右大括弧 22">
            <a:extLst>
              <a:ext uri="{FF2B5EF4-FFF2-40B4-BE49-F238E27FC236}">
                <a16:creationId xmlns:a16="http://schemas.microsoft.com/office/drawing/2014/main" id="{D42134ED-9E80-4C40-B1A4-03E27AD4E1B1}"/>
              </a:ext>
            </a:extLst>
          </p:cNvPr>
          <p:cNvSpPr/>
          <p:nvPr/>
        </p:nvSpPr>
        <p:spPr>
          <a:xfrm>
            <a:off x="11292396" y="6072326"/>
            <a:ext cx="230820" cy="71021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473A9D0C-0A00-4636-AE24-0B12830D1B0F}"/>
              </a:ext>
            </a:extLst>
          </p:cNvPr>
          <p:cNvSpPr/>
          <p:nvPr/>
        </p:nvSpPr>
        <p:spPr>
          <a:xfrm>
            <a:off x="8007658" y="6356412"/>
            <a:ext cx="230820" cy="426122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F4CD9B5D-EF69-4FB0-AF05-5E16D9532B7D}"/>
              </a:ext>
            </a:extLst>
          </p:cNvPr>
          <p:cNvSpPr/>
          <p:nvPr/>
        </p:nvSpPr>
        <p:spPr>
          <a:xfrm rot="11139218">
            <a:off x="4493662" y="6200786"/>
            <a:ext cx="3357077" cy="43655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5EF5FB4-84A0-4D15-BF91-5A6D5A512421}"/>
              </a:ext>
            </a:extLst>
          </p:cNvPr>
          <p:cNvCxnSpPr/>
          <p:nvPr/>
        </p:nvCxnSpPr>
        <p:spPr>
          <a:xfrm>
            <a:off x="8123068" y="6223245"/>
            <a:ext cx="230819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8C013CB-D6E3-4ECE-9706-F41208C79DCD}"/>
              </a:ext>
            </a:extLst>
          </p:cNvPr>
          <p:cNvSpPr/>
          <p:nvPr/>
        </p:nvSpPr>
        <p:spPr>
          <a:xfrm>
            <a:off x="835997" y="4110362"/>
            <a:ext cx="3355698" cy="266544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5025BE5-C4B6-4E51-8AE9-84E8FDA5ACD1}"/>
              </a:ext>
            </a:extLst>
          </p:cNvPr>
          <p:cNvCxnSpPr/>
          <p:nvPr/>
        </p:nvCxnSpPr>
        <p:spPr>
          <a:xfrm>
            <a:off x="1362722" y="4527611"/>
            <a:ext cx="1291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F5B4347-BE74-4E1C-8172-75A45DE69DE0}"/>
              </a:ext>
            </a:extLst>
          </p:cNvPr>
          <p:cNvSpPr/>
          <p:nvPr/>
        </p:nvSpPr>
        <p:spPr>
          <a:xfrm rot="11440869">
            <a:off x="3705788" y="5337823"/>
            <a:ext cx="3457853" cy="44065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46C72C0-63EE-4FA9-A8E3-BB2A57136493}"/>
              </a:ext>
            </a:extLst>
          </p:cNvPr>
          <p:cNvCxnSpPr/>
          <p:nvPr/>
        </p:nvCxnSpPr>
        <p:spPr>
          <a:xfrm>
            <a:off x="1660124" y="5271619"/>
            <a:ext cx="192645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9DB356B-1A21-45DC-B524-5E4F523E114C}"/>
              </a:ext>
            </a:extLst>
          </p:cNvPr>
          <p:cNvCxnSpPr>
            <a:cxnSpLocks/>
          </p:cNvCxnSpPr>
          <p:nvPr/>
        </p:nvCxnSpPr>
        <p:spPr>
          <a:xfrm>
            <a:off x="1673439" y="5388509"/>
            <a:ext cx="12828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362D192-2CC9-4DEB-A146-955344770CED}"/>
              </a:ext>
            </a:extLst>
          </p:cNvPr>
          <p:cNvSpPr/>
          <p:nvPr/>
        </p:nvSpPr>
        <p:spPr>
          <a:xfrm>
            <a:off x="8815526" y="3429000"/>
            <a:ext cx="1748901" cy="1009836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35EC706-72BB-4E03-B2EF-EE888C7152EB}"/>
              </a:ext>
            </a:extLst>
          </p:cNvPr>
          <p:cNvSpPr/>
          <p:nvPr/>
        </p:nvSpPr>
        <p:spPr>
          <a:xfrm>
            <a:off x="4414791" y="2049704"/>
            <a:ext cx="4668697" cy="266544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2CA0988-475C-4B34-BDDB-A09E78216107}"/>
              </a:ext>
            </a:extLst>
          </p:cNvPr>
          <p:cNvCxnSpPr>
            <a:stCxn id="39" idx="0"/>
          </p:cNvCxnSpPr>
          <p:nvPr/>
        </p:nvCxnSpPr>
        <p:spPr>
          <a:xfrm flipH="1">
            <a:off x="4057095" y="2049704"/>
            <a:ext cx="2692044" cy="3755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AE51B95B-D5FD-4060-9755-EFC42431ABD5}"/>
              </a:ext>
            </a:extLst>
          </p:cNvPr>
          <p:cNvSpPr/>
          <p:nvPr/>
        </p:nvSpPr>
        <p:spPr>
          <a:xfrm>
            <a:off x="1182096" y="5467401"/>
            <a:ext cx="3076012" cy="76514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10F97D9A-78CD-40E8-8CB6-66DEAAE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248" y="1885796"/>
            <a:ext cx="3409524" cy="819048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2EB33640-C270-461F-8297-2BECD2CC98D2}"/>
              </a:ext>
            </a:extLst>
          </p:cNvPr>
          <p:cNvSpPr/>
          <p:nvPr/>
        </p:nvSpPr>
        <p:spPr>
          <a:xfrm rot="16200000">
            <a:off x="10613663" y="2696167"/>
            <a:ext cx="679127" cy="481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1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BDDFD-6955-4BC5-AA1D-7C887FB6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 &amp;&amp; GCD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609980-5F09-45C8-84E0-600A8CA55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319" y="3276600"/>
            <a:ext cx="5697681" cy="3581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B61632-FE10-4B71-9220-C2315CD8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37" y="2692936"/>
            <a:ext cx="3011843" cy="39867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6F0CD3-0F2E-45F7-9BF7-FB05CEE4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17" y="2302460"/>
            <a:ext cx="3390476" cy="7809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1EE6CBF-CBEA-48F3-B609-7442F6D3ED2F}"/>
              </a:ext>
            </a:extLst>
          </p:cNvPr>
          <p:cNvSpPr/>
          <p:nvPr/>
        </p:nvSpPr>
        <p:spPr>
          <a:xfrm>
            <a:off x="2847703" y="3276600"/>
            <a:ext cx="38317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AEB40D-5DC6-46F8-B155-EED06EAE8718}"/>
              </a:ext>
            </a:extLst>
          </p:cNvPr>
          <p:cNvSpPr/>
          <p:nvPr/>
        </p:nvSpPr>
        <p:spPr>
          <a:xfrm>
            <a:off x="2847702" y="3667076"/>
            <a:ext cx="38317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4C5970-4F08-494F-B359-ED73B9A9FE22}"/>
              </a:ext>
            </a:extLst>
          </p:cNvPr>
          <p:cNvSpPr txBox="1"/>
          <p:nvPr/>
        </p:nvSpPr>
        <p:spPr>
          <a:xfrm>
            <a:off x="8551816" y="3168134"/>
            <a:ext cx="18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程式碼由來</a:t>
            </a:r>
          </a:p>
        </p:txBody>
      </p:sp>
    </p:spTree>
    <p:extLst>
      <p:ext uri="{BB962C8B-B14F-4D97-AF65-F5344CB8AC3E}">
        <p14:creationId xmlns:p14="http://schemas.microsoft.com/office/powerpoint/2010/main" val="45288637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92</TotalTime>
  <Words>39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標楷體</vt:lpstr>
      <vt:lpstr>Franklin Gothic Book</vt:lpstr>
      <vt:lpstr>裁剪</vt:lpstr>
      <vt:lpstr>作業6+7</vt:lpstr>
      <vt:lpstr>前言</vt:lpstr>
      <vt:lpstr>Operator&gt;&gt; Operator&lt;&lt;</vt:lpstr>
      <vt:lpstr>Operator *</vt:lpstr>
      <vt:lpstr>Operator/                                       Operator%</vt:lpstr>
      <vt:lpstr>LCM &amp;&amp; GCD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作業6+7</dc:title>
  <dc:creator>宸瑋 郁</dc:creator>
  <cp:lastModifiedBy>宸瑋 郁</cp:lastModifiedBy>
  <cp:revision>7</cp:revision>
  <dcterms:created xsi:type="dcterms:W3CDTF">2021-06-08T06:18:44Z</dcterms:created>
  <dcterms:modified xsi:type="dcterms:W3CDTF">2021-06-08T07:51:08Z</dcterms:modified>
</cp:coreProperties>
</file>