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9FD30-B3C0-473C-B498-5A7BBDB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17072" y="1178854"/>
            <a:ext cx="8361229" cy="548346"/>
          </a:xfrm>
        </p:spPr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策略的解說</a:t>
            </a:r>
          </a:p>
        </p:txBody>
      </p:sp>
      <p:pic>
        <p:nvPicPr>
          <p:cNvPr id="4" name="Record-20">
            <a:hlinkClick r:id="" action="ppaction://media"/>
            <a:extLst>
              <a:ext uri="{FF2B5EF4-FFF2-40B4-BE49-F238E27FC236}">
                <a16:creationId xmlns:a16="http://schemas.microsoft.com/office/drawing/2014/main" id="{9BC94AD0-CB92-4FC9-8D2C-8462A54DC1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87000" y="4973908"/>
            <a:ext cx="609600" cy="609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2D33A-A096-4095-94C5-5380B4483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52" y="1638300"/>
            <a:ext cx="7735592" cy="40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6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0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</TotalTime>
  <Words>3</Words>
  <Application>Microsoft Office PowerPoint</Application>
  <PresentationFormat>寬螢幕</PresentationFormat>
  <Paragraphs>1</Paragraphs>
  <Slides>1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標楷體</vt:lpstr>
      <vt:lpstr>Franklin Gothic Book</vt:lpstr>
      <vt:lpstr>裁剪</vt:lpstr>
      <vt:lpstr>策略的解說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策略的解說</dc:title>
  <dc:creator>宸瑋 郁</dc:creator>
  <cp:lastModifiedBy>宸瑋 郁</cp:lastModifiedBy>
  <cp:revision>1</cp:revision>
  <dcterms:created xsi:type="dcterms:W3CDTF">2021-05-16T05:42:49Z</dcterms:created>
  <dcterms:modified xsi:type="dcterms:W3CDTF">2021-05-16T05:47:48Z</dcterms:modified>
</cp:coreProperties>
</file>