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62" r:id="rId4"/>
    <p:sldId id="257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09"/>
    <a:srgbClr val="D69D0C"/>
    <a:srgbClr val="D68C11"/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3" autoAdjust="0"/>
    <p:restoredTop sz="94660"/>
  </p:normalViewPr>
  <p:slideViewPr>
    <p:cSldViewPr>
      <p:cViewPr>
        <p:scale>
          <a:sx n="110" d="100"/>
          <a:sy n="110" d="100"/>
        </p:scale>
        <p:origin x="-76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3E93-D9DE-1C43-ACE4-61C465F84703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B399-3AF9-5E4A-9ED5-E0B3B47D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5B399-3AF9-5E4A-9ED5-E0B3B47D2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Gomoku</a:t>
            </a:r>
            <a:r>
              <a:rPr lang="en-US" dirty="0" smtClean="0"/>
              <a:t> Game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Yubin</a:t>
            </a:r>
            <a:r>
              <a:rPr lang="en-US" dirty="0" smtClean="0"/>
              <a:t> Fan</a:t>
            </a:r>
          </a:p>
          <a:p>
            <a:r>
              <a:rPr lang="en-US" dirty="0" smtClean="0"/>
              <a:t>Jialu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1: Main User Interaction </a:t>
            </a:r>
          </a:p>
          <a:p>
            <a:r>
              <a:rPr lang="en-US" dirty="0" smtClean="0"/>
              <a:t>Sprint 2: Offline Mode &amp; AI </a:t>
            </a:r>
          </a:p>
          <a:p>
            <a:r>
              <a:rPr lang="en-US" dirty="0" smtClean="0"/>
              <a:t>Sprint 3: Online Mode</a:t>
            </a:r>
            <a:endParaRPr lang="en-US" dirty="0"/>
          </a:p>
          <a:p>
            <a:r>
              <a:rPr lang="en-US" dirty="0"/>
              <a:t>Sprint </a:t>
            </a:r>
            <a:r>
              <a:rPr lang="en-US" dirty="0" smtClean="0"/>
              <a:t>4: Optimization &amp; Validation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setup 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Trello</a:t>
            </a:r>
            <a:endParaRPr lang="en-US" dirty="0"/>
          </a:p>
          <a:p>
            <a:pPr lvl="1"/>
            <a:r>
              <a:rPr lang="en-US" dirty="0"/>
              <a:t>Android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Face to face meeting on daily basis</a:t>
            </a:r>
          </a:p>
          <a:p>
            <a:pPr lvl="1"/>
            <a:r>
              <a:rPr lang="en-US" dirty="0" smtClean="0"/>
              <a:t>Pair programming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commits:  5 times ; merge: 3 times</a:t>
            </a:r>
          </a:p>
          <a:p>
            <a:pPr marL="1828800" lvl="4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</a:t>
            </a:r>
            <a:r>
              <a:rPr lang="en-US" dirty="0" smtClean="0"/>
              <a:t>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Play board</a:t>
            </a:r>
          </a:p>
          <a:p>
            <a:r>
              <a:rPr lang="en-US" dirty="0" smtClean="0"/>
              <a:t>Restart button</a:t>
            </a:r>
          </a:p>
          <a:p>
            <a:r>
              <a:rPr lang="en-US" dirty="0" smtClean="0"/>
              <a:t>Board click activity</a:t>
            </a:r>
          </a:p>
          <a:p>
            <a:pPr lvl="1"/>
            <a:r>
              <a:rPr lang="en-US" dirty="0" smtClean="0"/>
              <a:t>One stone is placed on click event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lack and white stone are placed alternatively</a:t>
            </a:r>
          </a:p>
          <a:p>
            <a:pPr lvl="1"/>
            <a:r>
              <a:rPr lang="en-US" dirty="0"/>
              <a:t>Set the edge of the board as a blocked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Screen Shot 2017-02-02 at 11.2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2895600" cy="52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Offline Mode</a:t>
            </a:r>
          </a:p>
          <a:p>
            <a:pPr lvl="1"/>
            <a:r>
              <a:rPr lang="en-US" dirty="0" smtClean="0"/>
              <a:t>Decision on winning situation</a:t>
            </a:r>
          </a:p>
          <a:p>
            <a:pPr lvl="1"/>
            <a:r>
              <a:rPr lang="en-US" dirty="0" smtClean="0"/>
              <a:t>Timer</a:t>
            </a:r>
          </a:p>
          <a:p>
            <a:r>
              <a:rPr lang="en-US" dirty="0" smtClean="0"/>
              <a:t>AI Design and Implementation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</TotalTime>
  <Words>114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Gomoku Game </vt:lpstr>
      <vt:lpstr>Management Process Overview</vt:lpstr>
      <vt:lpstr>Project Management</vt:lpstr>
      <vt:lpstr>Tasks Accomplished</vt:lpstr>
      <vt:lpstr>Demo</vt:lpstr>
      <vt:lpstr>Next Sprint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Demo</dc:title>
  <dc:creator>xie</dc:creator>
  <cp:lastModifiedBy>Jialu</cp:lastModifiedBy>
  <cp:revision>31</cp:revision>
  <dcterms:created xsi:type="dcterms:W3CDTF">2006-08-16T00:00:00Z</dcterms:created>
  <dcterms:modified xsi:type="dcterms:W3CDTF">2017-02-03T21:19:46Z</dcterms:modified>
</cp:coreProperties>
</file>