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notesMasterIdLst>
    <p:notesMasterId r:id="rId7"/>
  </p:notesMasterIdLst>
  <p:sldIdLst>
    <p:sldId id="261" r:id="rId2"/>
    <p:sldId id="256" r:id="rId3"/>
    <p:sldId id="257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9109"/>
    <a:srgbClr val="D69D0C"/>
    <a:srgbClr val="D68C11"/>
    <a:srgbClr val="CB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3" autoAdjust="0"/>
    <p:restoredTop sz="94660"/>
  </p:normalViewPr>
  <p:slideViewPr>
    <p:cSldViewPr>
      <p:cViewPr>
        <p:scale>
          <a:sx n="110" d="100"/>
          <a:sy n="110" d="100"/>
        </p:scale>
        <p:origin x="-7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3E93-D9DE-1C43-ACE4-61C465F84703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5B399-3AF9-5E4A-9ED5-E0B3B47D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5B399-3AF9-5E4A-9ED5-E0B3B47D2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42188" cy="2228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GOMOKU </a:t>
            </a:r>
            <a:r>
              <a:rPr lang="en-US" b="1" dirty="0" smtClean="0"/>
              <a:t>GAME</a:t>
            </a:r>
            <a:br>
              <a:rPr lang="en-US" b="1" dirty="0" smtClean="0"/>
            </a:br>
            <a:r>
              <a:rPr lang="en-US" sz="4400" dirty="0" smtClean="0"/>
              <a:t>Sprint 2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91000"/>
            <a:ext cx="7342188" cy="990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TEAM 10</a:t>
            </a:r>
          </a:p>
          <a:p>
            <a:r>
              <a:rPr lang="en-US" sz="2400" dirty="0" err="1" smtClean="0"/>
              <a:t>Yubin</a:t>
            </a:r>
            <a:r>
              <a:rPr lang="en-US" sz="2400" dirty="0" smtClean="0"/>
              <a:t> Fan</a:t>
            </a: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smtClean="0"/>
              <a:t>Jialu </a:t>
            </a:r>
            <a:r>
              <a:rPr lang="en-US" sz="2400" dirty="0" smtClean="0"/>
              <a:t>Wang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39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4158"/>
            <a:ext cx="8229600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Management </a:t>
            </a:r>
            <a:r>
              <a:rPr lang="en-US" dirty="0" smtClean="0"/>
              <a:t>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1: Main User Interaction </a:t>
            </a:r>
          </a:p>
          <a:p>
            <a:r>
              <a:rPr lang="en-US" b="1" dirty="0" smtClean="0"/>
              <a:t>Sprint 2: Offline Mode &amp; AI </a:t>
            </a:r>
          </a:p>
          <a:p>
            <a:r>
              <a:rPr lang="en-US" dirty="0" smtClean="0"/>
              <a:t>Sprint 3: Online Mode</a:t>
            </a:r>
            <a:endParaRPr lang="en-US" dirty="0"/>
          </a:p>
          <a:p>
            <a:r>
              <a:rPr lang="en-US" dirty="0"/>
              <a:t>Sprint </a:t>
            </a:r>
            <a:r>
              <a:rPr lang="en-US" dirty="0" smtClean="0"/>
              <a:t>4: Optimization &amp; Validation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4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Tasks A</a:t>
            </a:r>
            <a:r>
              <a:rPr lang="en-US" dirty="0" smtClean="0"/>
              <a:t>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752600"/>
            <a:ext cx="7345363" cy="4312921"/>
          </a:xfrm>
        </p:spPr>
        <p:txBody>
          <a:bodyPr>
            <a:normAutofit/>
          </a:bodyPr>
          <a:lstStyle/>
          <a:p>
            <a:r>
              <a:rPr lang="en-US" dirty="0"/>
              <a:t>Winning </a:t>
            </a:r>
            <a:r>
              <a:rPr lang="en-US" dirty="0" smtClean="0"/>
              <a:t>judgment (2 hour)</a:t>
            </a:r>
            <a:endParaRPr lang="en-US" dirty="0"/>
          </a:p>
          <a:p>
            <a:pPr lvl="1"/>
            <a:r>
              <a:rPr lang="en-US" dirty="0" smtClean="0"/>
              <a:t>Standard Style:</a:t>
            </a:r>
            <a:endParaRPr lang="en-US" dirty="0"/>
          </a:p>
          <a:p>
            <a:pPr lvl="1"/>
            <a:r>
              <a:rPr lang="en-US" dirty="0" smtClean="0"/>
              <a:t>Free Style:</a:t>
            </a:r>
            <a:endParaRPr lang="en-US" dirty="0"/>
          </a:p>
          <a:p>
            <a:r>
              <a:rPr lang="en-US" dirty="0" smtClean="0"/>
              <a:t>Timer (2 hours)</a:t>
            </a:r>
            <a:endParaRPr lang="en-US" dirty="0" smtClean="0"/>
          </a:p>
          <a:p>
            <a:pPr lvl="1"/>
            <a:r>
              <a:rPr lang="en-US" dirty="0" smtClean="0"/>
              <a:t>One timer for each player</a:t>
            </a:r>
            <a:endParaRPr lang="en-US" dirty="0" smtClean="0"/>
          </a:p>
          <a:p>
            <a:pPr lvl="1"/>
            <a:r>
              <a:rPr lang="en-US" dirty="0" smtClean="0"/>
              <a:t>Functionalities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Start, Pause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Resume</a:t>
            </a:r>
            <a:endParaRPr lang="en-US" dirty="0" smtClean="0"/>
          </a:p>
          <a:p>
            <a:pPr lvl="1"/>
            <a:r>
              <a:rPr lang="en-US" dirty="0" smtClean="0"/>
              <a:t>Mode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dirty="0" smtClean="0"/>
              <a:t>10 min and 1 min</a:t>
            </a:r>
            <a:endParaRPr lang="en-US" dirty="0"/>
          </a:p>
          <a:p>
            <a:r>
              <a:rPr lang="en-US" dirty="0"/>
              <a:t>AI </a:t>
            </a:r>
            <a:r>
              <a:rPr lang="en-US" dirty="0" smtClean="0"/>
              <a:t>Strategy (4 hours)</a:t>
            </a:r>
            <a:endParaRPr lang="en-US" dirty="0"/>
          </a:p>
          <a:p>
            <a:pPr lvl="1"/>
            <a:r>
              <a:rPr lang="en-US" altLang="zh-CN" dirty="0"/>
              <a:t>Extend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longest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its own</a:t>
            </a:r>
            <a:r>
              <a:rPr lang="zh-CN" altLang="en-US" dirty="0"/>
              <a:t> </a:t>
            </a:r>
            <a:r>
              <a:rPr lang="en-US" altLang="zh-CN" dirty="0" smtClean="0"/>
              <a:t>stones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34510" y="2221345"/>
            <a:ext cx="4495800" cy="762000"/>
            <a:chOff x="3276600" y="2057400"/>
            <a:chExt cx="4659630" cy="804835"/>
          </a:xfrm>
        </p:grpSpPr>
        <p:pic>
          <p:nvPicPr>
            <p:cNvPr id="8" name="Picture 7" descr="Screen Shot 2017-02-15 at 9.27.29 PM.png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33" b="18437"/>
            <a:stretch/>
          </p:blipFill>
          <p:spPr bwMode="auto">
            <a:xfrm>
              <a:off x="3276600" y="2175165"/>
              <a:ext cx="1318895" cy="287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 descr="Screen Shot 2017-02-15 at 9.28.57 PM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556165"/>
              <a:ext cx="1422400" cy="306070"/>
            </a:xfrm>
            <a:prstGeom prst="rect">
              <a:avLst/>
            </a:prstGeom>
          </p:spPr>
        </p:pic>
        <p:pic>
          <p:nvPicPr>
            <p:cNvPr id="10" name="Picture 9" descr="Screen Shot 2017-02-15 at 9.30.14 PM.png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17" b="16624"/>
            <a:stretch/>
          </p:blipFill>
          <p:spPr bwMode="auto">
            <a:xfrm>
              <a:off x="6248400" y="2175165"/>
              <a:ext cx="1687830" cy="2959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 descr="Screen Shot 2017-02-15 at 9.27.29 PM.png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33" b="18437"/>
            <a:stretch/>
          </p:blipFill>
          <p:spPr bwMode="auto">
            <a:xfrm>
              <a:off x="3276600" y="2556165"/>
              <a:ext cx="1318895" cy="287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 descr="Screen Shot 2017-02-15 at 9.28.57 PM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175165"/>
              <a:ext cx="1422400" cy="306070"/>
            </a:xfrm>
            <a:prstGeom prst="rect">
              <a:avLst/>
            </a:prstGeom>
          </p:spPr>
        </p:pic>
        <p:pic>
          <p:nvPicPr>
            <p:cNvPr id="13" name="Picture 12" descr="Screen Shot 2017-02-15 at 9.30.14 PM.png"/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17" b="16624"/>
            <a:stretch/>
          </p:blipFill>
          <p:spPr bwMode="auto">
            <a:xfrm>
              <a:off x="6248400" y="2556165"/>
              <a:ext cx="1687830" cy="2959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Multiply 15"/>
            <p:cNvSpPr/>
            <p:nvPr/>
          </p:nvSpPr>
          <p:spPr>
            <a:xfrm>
              <a:off x="4267200" y="2057400"/>
              <a:ext cx="2286000" cy="533400"/>
            </a:xfrm>
            <a:prstGeom prst="mathMultiply">
              <a:avLst>
                <a:gd name="adj1" fmla="val 33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Multiply 16"/>
          <p:cNvSpPr/>
          <p:nvPr/>
        </p:nvSpPr>
        <p:spPr>
          <a:xfrm>
            <a:off x="6167585" y="2209800"/>
            <a:ext cx="2286000" cy="533400"/>
          </a:xfrm>
          <a:prstGeom prst="mathMultiply">
            <a:avLst>
              <a:gd name="adj1" fmla="val 336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Multiply 17"/>
          <p:cNvSpPr/>
          <p:nvPr/>
        </p:nvSpPr>
        <p:spPr>
          <a:xfrm>
            <a:off x="6172200" y="2567710"/>
            <a:ext cx="2286000" cy="533400"/>
          </a:xfrm>
          <a:prstGeom prst="mathMultiply">
            <a:avLst>
              <a:gd name="adj1" fmla="val 3367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Sprint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Move AI into the main project (2 hours)</a:t>
            </a:r>
          </a:p>
          <a:p>
            <a:r>
              <a:rPr lang="en-US" dirty="0" smtClean="0"/>
              <a:t>Finish Timer functionality (1 hour)</a:t>
            </a:r>
          </a:p>
          <a:p>
            <a:r>
              <a:rPr lang="en-US" dirty="0" smtClean="0"/>
              <a:t>Online</a:t>
            </a:r>
            <a:r>
              <a:rPr lang="zh-CN" altLang="en-US" dirty="0" smtClean="0"/>
              <a:t> </a:t>
            </a:r>
            <a:r>
              <a:rPr lang="en-US" dirty="0" smtClean="0"/>
              <a:t>Mode (2 days)</a:t>
            </a:r>
            <a:endParaRPr lang="en-US" dirty="0" smtClean="0"/>
          </a:p>
          <a:p>
            <a:r>
              <a:rPr lang="en-US" altLang="zh-CN" dirty="0" smtClean="0"/>
              <a:t>Option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 (2 hours)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en-US" altLang="zh-CN" sz="2000" dirty="0" smtClean="0"/>
              <a:t>Board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Sizes: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10,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15,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- Play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Style: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Standard,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Free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- Play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Online,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Offline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5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15937</TotalTime>
  <Words>123</Words>
  <Application>Microsoft Macintosh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Capital</vt:lpstr>
      <vt:lpstr>GOMOKU GAME Sprint 2</vt:lpstr>
      <vt:lpstr>Management Process Overview</vt:lpstr>
      <vt:lpstr>Tasks Accomplished</vt:lpstr>
      <vt:lpstr>Next Sprint Plan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 Demo</dc:title>
  <dc:creator>xie</dc:creator>
  <cp:lastModifiedBy>Jialu</cp:lastModifiedBy>
  <cp:revision>44</cp:revision>
  <dcterms:created xsi:type="dcterms:W3CDTF">2006-08-16T00:00:00Z</dcterms:created>
  <dcterms:modified xsi:type="dcterms:W3CDTF">2017-02-17T21:47:56Z</dcterms:modified>
</cp:coreProperties>
</file>