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61" r:id="rId2"/>
    <p:sldId id="256" r:id="rId3"/>
    <p:sldId id="257" r:id="rId4"/>
    <p:sldId id="260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09"/>
    <a:srgbClr val="D69D0C"/>
    <a:srgbClr val="D68C11"/>
    <a:srgbClr val="CB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3" autoAdjust="0"/>
    <p:restoredTop sz="94660"/>
  </p:normalViewPr>
  <p:slideViewPr>
    <p:cSldViewPr>
      <p:cViewPr>
        <p:scale>
          <a:sx n="110" d="100"/>
          <a:sy n="110" d="100"/>
        </p:scale>
        <p:origin x="-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3E93-D9DE-1C43-ACE4-61C465F84703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B399-3AF9-5E4A-9ED5-E0B3B47D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5B399-3AF9-5E4A-9ED5-E0B3B47D2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42188" cy="2228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GOMOKU GAME</a:t>
            </a:r>
            <a:br>
              <a:rPr lang="en-US" b="1" dirty="0" smtClean="0"/>
            </a:br>
            <a:r>
              <a:rPr lang="en-US" sz="4400" dirty="0" smtClean="0"/>
              <a:t>Sprint </a:t>
            </a:r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342188" cy="99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 10</a:t>
            </a:r>
          </a:p>
          <a:p>
            <a:r>
              <a:rPr lang="en-US" sz="2400" dirty="0" err="1" smtClean="0"/>
              <a:t>Yubin</a:t>
            </a:r>
            <a:r>
              <a:rPr lang="en-US" sz="2400" dirty="0" smtClean="0"/>
              <a:t> Fan</a:t>
            </a:r>
            <a:r>
              <a:rPr lang="en-US" sz="2400" dirty="0"/>
              <a:t> </a:t>
            </a:r>
            <a:r>
              <a:rPr lang="en-US" sz="2400" dirty="0" smtClean="0"/>
              <a:t>           Jialu Wang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3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4158"/>
            <a:ext cx="822960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</a:t>
            </a:r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1: Main User Interaction </a:t>
            </a:r>
          </a:p>
          <a:p>
            <a:r>
              <a:rPr lang="en-US" dirty="0" smtClean="0"/>
              <a:t>Sprint 2: Offline Mode &amp; AI </a:t>
            </a:r>
          </a:p>
          <a:p>
            <a:r>
              <a:rPr lang="en-US" b="1" dirty="0" smtClean="0"/>
              <a:t>Sprint 3: Online Mode</a:t>
            </a:r>
            <a:endParaRPr lang="en-US" b="1" dirty="0"/>
          </a:p>
          <a:p>
            <a:r>
              <a:rPr lang="en-US" dirty="0"/>
              <a:t>Sprint </a:t>
            </a:r>
            <a:r>
              <a:rPr lang="en-US" dirty="0" smtClean="0"/>
              <a:t>4: Optimization &amp; Validation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</a:t>
            </a:r>
            <a:r>
              <a:rPr lang="en-US" dirty="0" smtClean="0"/>
              <a:t>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52600"/>
            <a:ext cx="7345363" cy="431292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Integrate AI part into the main project (1 day)</a:t>
            </a:r>
            <a:endParaRPr lang="en-US" sz="2200" dirty="0"/>
          </a:p>
          <a:p>
            <a:r>
              <a:rPr lang="en-US" sz="2200" dirty="0" smtClean="0"/>
              <a:t>Design and implement menu and option pages (1 day)</a:t>
            </a:r>
          </a:p>
          <a:p>
            <a:pPr lvl="1"/>
            <a:r>
              <a:rPr lang="en-US" altLang="zh-CN" sz="1800" dirty="0"/>
              <a:t>Board</a:t>
            </a:r>
            <a:r>
              <a:rPr lang="zh-CN" altLang="en-US" sz="1800" dirty="0"/>
              <a:t> </a:t>
            </a:r>
            <a:r>
              <a:rPr lang="en-US" altLang="zh-CN" sz="1800" dirty="0"/>
              <a:t>Sizes: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10,</a:t>
            </a:r>
            <a:r>
              <a:rPr lang="zh-CN" altLang="en-US" sz="1800" dirty="0"/>
              <a:t> </a:t>
            </a:r>
            <a:r>
              <a:rPr lang="en-US" altLang="zh-CN" sz="1800" dirty="0"/>
              <a:t>15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15,</a:t>
            </a:r>
            <a:r>
              <a:rPr lang="zh-CN" altLang="en-US" sz="1800" dirty="0"/>
              <a:t> </a:t>
            </a:r>
            <a:r>
              <a:rPr lang="en-US" altLang="zh-CN" sz="1800" dirty="0"/>
              <a:t>20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20</a:t>
            </a:r>
          </a:p>
          <a:p>
            <a:pPr lvl="1"/>
            <a:r>
              <a:rPr lang="en-US" altLang="zh-CN" sz="1800" dirty="0" smtClean="0"/>
              <a:t>Play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Style:</a:t>
            </a:r>
            <a:r>
              <a:rPr lang="zh-CN" altLang="en-US" sz="1800" dirty="0"/>
              <a:t> </a:t>
            </a:r>
            <a:r>
              <a:rPr lang="en-US" altLang="zh-CN" sz="1800" dirty="0"/>
              <a:t>Standard,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Free</a:t>
            </a:r>
          </a:p>
          <a:p>
            <a:pPr lvl="1"/>
            <a:r>
              <a:rPr lang="en-US" altLang="zh-CN" sz="1800" dirty="0" smtClean="0"/>
              <a:t>Play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Mode:</a:t>
            </a:r>
            <a:r>
              <a:rPr lang="zh-CN" altLang="en-US" sz="1800" dirty="0"/>
              <a:t> </a:t>
            </a:r>
            <a:r>
              <a:rPr lang="en-US" altLang="zh-CN" sz="1800" dirty="0"/>
              <a:t>Online,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Offline, AI</a:t>
            </a:r>
            <a:endParaRPr lang="en-US" sz="1800" dirty="0" smtClean="0"/>
          </a:p>
          <a:p>
            <a:r>
              <a:rPr lang="en-US" sz="2200" dirty="0" smtClean="0"/>
              <a:t>Online mode (partially) (3 days)</a:t>
            </a:r>
            <a:endParaRPr lang="en-US" sz="2200" dirty="0"/>
          </a:p>
          <a:p>
            <a:pPr lvl="1"/>
            <a:r>
              <a:rPr lang="en-US" altLang="zh-CN" sz="1800" dirty="0" smtClean="0"/>
              <a:t>Connection is built</a:t>
            </a:r>
          </a:p>
          <a:p>
            <a:pPr lvl="1"/>
            <a:r>
              <a:rPr lang="en-US" altLang="zh-CN" sz="1800" dirty="0" smtClean="0"/>
              <a:t>Players can place stones on opponent’s board</a:t>
            </a:r>
          </a:p>
          <a:p>
            <a:pPr lvl="1"/>
            <a:r>
              <a:rPr lang="en-US" altLang="zh-CN" sz="1800" dirty="0" smtClean="0"/>
              <a:t>Bugs exist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development of Online Mode (3 days)</a:t>
            </a:r>
          </a:p>
          <a:p>
            <a:r>
              <a:rPr lang="en-US" dirty="0"/>
              <a:t>High score record (1 day)</a:t>
            </a:r>
          </a:p>
          <a:p>
            <a:r>
              <a:rPr lang="en-US" dirty="0" smtClean="0"/>
              <a:t>Testing and Refactoring (2 days)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20853</TotalTime>
  <Words>139</Words>
  <Application>Microsoft Macintosh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GOMOKU GAME Sprint 3</vt:lpstr>
      <vt:lpstr>Management Process Overview</vt:lpstr>
      <vt:lpstr>Tasks Accomplished</vt:lpstr>
      <vt:lpstr>Next Sprint Plan</vt:lpstr>
      <vt:lpstr>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Demo</dc:title>
  <dc:creator>xie</dc:creator>
  <cp:lastModifiedBy>Jialu</cp:lastModifiedBy>
  <cp:revision>47</cp:revision>
  <dcterms:created xsi:type="dcterms:W3CDTF">2006-08-16T00:00:00Z</dcterms:created>
  <dcterms:modified xsi:type="dcterms:W3CDTF">2017-03-06T04:30:15Z</dcterms:modified>
</cp:coreProperties>
</file>