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7" r:id="rId1"/>
  </p:sldMasterIdLst>
  <p:notesMasterIdLst>
    <p:notesMasterId r:id="rId8"/>
  </p:notesMasterIdLst>
  <p:sldIdLst>
    <p:sldId id="261" r:id="rId2"/>
    <p:sldId id="256" r:id="rId3"/>
    <p:sldId id="265" r:id="rId4"/>
    <p:sldId id="257" r:id="rId5"/>
    <p:sldId id="264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9109"/>
    <a:srgbClr val="D69D0C"/>
    <a:srgbClr val="D68C11"/>
    <a:srgbClr val="CB8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3" autoAdjust="0"/>
    <p:restoredTop sz="94660"/>
  </p:normalViewPr>
  <p:slideViewPr>
    <p:cSldViewPr>
      <p:cViewPr>
        <p:scale>
          <a:sx n="76" d="100"/>
          <a:sy n="76" d="100"/>
        </p:scale>
        <p:origin x="-400" y="-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D3E93-D9DE-1C43-ACE4-61C465F8470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5B399-3AF9-5E4A-9ED5-E0B3B47D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2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5B399-3AF9-5E4A-9ED5-E0B3B47D20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2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42188" cy="2228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GOMOKU GAME</a:t>
            </a:r>
            <a:br>
              <a:rPr lang="en-US" b="1" dirty="0" smtClean="0"/>
            </a:br>
            <a:r>
              <a:rPr lang="en-US" sz="4400" dirty="0" smtClean="0"/>
              <a:t>Sprint </a:t>
            </a:r>
            <a:r>
              <a:rPr lang="en-US" sz="4400" dirty="0" smtClean="0"/>
              <a:t>4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91000"/>
            <a:ext cx="7342188" cy="990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 10</a:t>
            </a:r>
          </a:p>
          <a:p>
            <a:r>
              <a:rPr lang="en-US" sz="2400" dirty="0" err="1" smtClean="0"/>
              <a:t>Yubin</a:t>
            </a:r>
            <a:r>
              <a:rPr lang="en-US" sz="2400" dirty="0" smtClean="0"/>
              <a:t> Fan</a:t>
            </a:r>
            <a:r>
              <a:rPr lang="en-US" sz="2400" dirty="0"/>
              <a:t> </a:t>
            </a:r>
            <a:r>
              <a:rPr lang="en-US" sz="2400" dirty="0" smtClean="0"/>
              <a:t>           Jialu Wang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939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44158"/>
            <a:ext cx="8229600" cy="1339850"/>
          </a:xfrm>
        </p:spPr>
        <p:txBody>
          <a:bodyPr>
            <a:normAutofit fontScale="90000"/>
          </a:bodyPr>
          <a:lstStyle/>
          <a:p>
            <a:r>
              <a:rPr lang="en-US" dirty="0"/>
              <a:t>Management </a:t>
            </a:r>
            <a:r>
              <a:rPr lang="en-US" dirty="0" smtClean="0"/>
              <a:t>Process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Sprint 1: Main User Interaction </a:t>
            </a:r>
          </a:p>
          <a:p>
            <a:r>
              <a:rPr lang="en-US" dirty="0" smtClean="0"/>
              <a:t>Sprint 2: Offline Mode &amp; AI </a:t>
            </a:r>
          </a:p>
          <a:p>
            <a:r>
              <a:rPr lang="en-US" dirty="0" smtClean="0"/>
              <a:t>Sprint 3: Online Mode</a:t>
            </a:r>
            <a:endParaRPr lang="en-US" dirty="0"/>
          </a:p>
          <a:p>
            <a:r>
              <a:rPr lang="en-US" b="1" dirty="0"/>
              <a:t>Sprint </a:t>
            </a:r>
            <a:r>
              <a:rPr lang="en-US" b="1" dirty="0" smtClean="0"/>
              <a:t>4: Optimization </a:t>
            </a:r>
            <a:r>
              <a:rPr lang="en-US" altLang="zh-CN" b="1" dirty="0" smtClean="0"/>
              <a:t>&amp;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Testing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44158"/>
            <a:ext cx="8229600" cy="1339850"/>
          </a:xfrm>
        </p:spPr>
        <p:txBody>
          <a:bodyPr>
            <a:normAutofit/>
          </a:bodyPr>
          <a:lstStyle/>
          <a:p>
            <a:r>
              <a:rPr lang="en-US" dirty="0"/>
              <a:t>Management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Trello</a:t>
            </a:r>
            <a:endParaRPr lang="en-US" dirty="0" smtClean="0"/>
          </a:p>
          <a:p>
            <a:r>
              <a:rPr lang="en-US" dirty="0" smtClean="0"/>
              <a:t>Individual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dirty="0" smtClean="0"/>
              <a:t>Pair</a:t>
            </a:r>
            <a:r>
              <a:rPr lang="zh-CN" altLang="en-US" dirty="0" smtClean="0"/>
              <a:t> </a:t>
            </a:r>
            <a:r>
              <a:rPr lang="en-US" altLang="zh-CN" dirty="0"/>
              <a:t>P</a:t>
            </a:r>
            <a:r>
              <a:rPr lang="en-US" altLang="zh-CN" dirty="0" smtClean="0"/>
              <a:t>rogramming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6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Tasks A</a:t>
            </a:r>
            <a:r>
              <a:rPr lang="en-US" dirty="0" smtClean="0"/>
              <a:t>ccomplished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52600"/>
            <a:ext cx="7345363" cy="431292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Finished</a:t>
            </a:r>
            <a:r>
              <a:rPr lang="en-US" sz="2200" dirty="0" smtClean="0"/>
              <a:t> Online Mode</a:t>
            </a:r>
            <a:r>
              <a:rPr lang="en-US" sz="2200" dirty="0" smtClean="0"/>
              <a:t> </a:t>
            </a:r>
            <a:r>
              <a:rPr lang="en-US" altLang="zh-CN" sz="2200" dirty="0" smtClean="0"/>
              <a:t>(2</a:t>
            </a:r>
            <a:r>
              <a:rPr lang="zh-CN" altLang="en-US" sz="2200" dirty="0" smtClean="0"/>
              <a:t> </a:t>
            </a:r>
            <a:r>
              <a:rPr lang="en-US" sz="2200" dirty="0" smtClean="0"/>
              <a:t>day</a:t>
            </a:r>
            <a:r>
              <a:rPr lang="en-US" sz="2200" dirty="0" smtClean="0"/>
              <a:t>)</a:t>
            </a:r>
            <a:endParaRPr lang="en-US" sz="2200" dirty="0"/>
          </a:p>
          <a:p>
            <a:r>
              <a:rPr lang="en-US" sz="2200" dirty="0" smtClean="0"/>
              <a:t>Implemented </a:t>
            </a:r>
            <a:r>
              <a:rPr lang="en-US" sz="2200" dirty="0" smtClean="0"/>
              <a:t>Play</a:t>
            </a:r>
            <a:r>
              <a:rPr lang="en-US" sz="2200" dirty="0" smtClean="0"/>
              <a:t> </a:t>
            </a:r>
            <a:r>
              <a:rPr lang="en-US" sz="2200" dirty="0" smtClean="0"/>
              <a:t>Record</a:t>
            </a:r>
            <a:r>
              <a:rPr lang="en-US" sz="2200" dirty="0" smtClean="0"/>
              <a:t> Feature</a:t>
            </a:r>
            <a:r>
              <a:rPr lang="en-US" sz="2200" dirty="0" smtClean="0"/>
              <a:t> </a:t>
            </a:r>
            <a:r>
              <a:rPr lang="en-US" sz="2200" dirty="0" smtClean="0"/>
              <a:t>(1 day)</a:t>
            </a:r>
          </a:p>
          <a:p>
            <a:r>
              <a:rPr lang="en-US" sz="2200" dirty="0" smtClean="0"/>
              <a:t>Testing (</a:t>
            </a:r>
            <a:r>
              <a:rPr lang="en-US" altLang="zh-CN" sz="2200" dirty="0" smtClean="0"/>
              <a:t>1</a:t>
            </a:r>
            <a:r>
              <a:rPr lang="en-US" sz="2200" dirty="0" smtClean="0"/>
              <a:t> days</a:t>
            </a:r>
            <a:r>
              <a:rPr lang="en-US" sz="2200" dirty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5127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0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1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20871</TotalTime>
  <Words>73</Words>
  <Application>Microsoft Macintosh PowerPoint</Application>
  <PresentationFormat>On-screen Show (4:3)</PresentationFormat>
  <Paragraphs>19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Capital</vt:lpstr>
      <vt:lpstr>GOMOKU GAME Sprint 4</vt:lpstr>
      <vt:lpstr>Management Process Overview</vt:lpstr>
      <vt:lpstr>Management Summary</vt:lpstr>
      <vt:lpstr>Tasks Accomplished</vt:lpstr>
      <vt:lpstr>Demo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4 Demo</dc:title>
  <dc:creator>xie</dc:creator>
  <cp:lastModifiedBy>Jialu</cp:lastModifiedBy>
  <cp:revision>49</cp:revision>
  <dcterms:created xsi:type="dcterms:W3CDTF">2006-08-16T00:00:00Z</dcterms:created>
  <dcterms:modified xsi:type="dcterms:W3CDTF">2017-03-14T08:16:16Z</dcterms:modified>
</cp:coreProperties>
</file>