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0" r:id="rId4"/>
    <p:sldId id="268" r:id="rId5"/>
    <p:sldId id="261" r:id="rId6"/>
    <p:sldId id="262" r:id="rId7"/>
    <p:sldId id="263" r:id="rId8"/>
    <p:sldId id="264" r:id="rId9"/>
    <p:sldId id="265" r:id="rId10"/>
    <p:sldId id="269" r:id="rId11"/>
    <p:sldId id="270" r:id="rId12"/>
    <p:sldId id="271" r:id="rId13"/>
    <p:sldId id="272" r:id="rId14"/>
    <p:sldId id="27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5854-7900-9621-CF0A-4789261B1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F101F-E172-8B65-781E-F514F3BF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DE877-671F-2116-7AF9-EED81AD0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06C0-454A-4CE3-B436-6E4361AF013F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6F1BD-2033-E5C0-47B4-7B9286A64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E7868-3A71-E361-5023-A8093192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41F-D33A-45DE-9754-EA2DD6F44C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74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6478-439B-322E-4F83-2991217C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F5458-BCB1-093C-38B0-5B76A8FBE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7408B-DFB7-F501-71BB-01911F07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06C0-454A-4CE3-B436-6E4361AF013F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9D98F-350F-B0C2-816B-321430ED8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5C947-C604-09D4-C82C-9F2DD6CE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41F-D33A-45DE-9754-EA2DD6F44C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09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34F98-CEAF-F441-3BE6-F6F343512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52B63-1741-2BA6-ED46-097D5F51F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AAE1E-0D4D-1AB8-23BA-2ABCC483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06C0-454A-4CE3-B436-6E4361AF013F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8B24-391A-A59E-F336-AC78963C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55BAB-347B-451B-F9EC-75DCD4DE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41F-D33A-45DE-9754-EA2DD6F44C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23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1A67-4AC3-8AB6-0E5C-15FB8082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A20A-AFF5-A127-738D-5A35C6ACE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F7320-043E-E2D7-EDAA-023F36F8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06C0-454A-4CE3-B436-6E4361AF013F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53987-D2C7-5FA2-F522-A7DB066B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79B3C-764C-90EF-E49B-B0B0CCF3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41F-D33A-45DE-9754-EA2DD6F44C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65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25A1-5F7B-BFAA-A891-1C1906FB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FDF92-E452-F295-FF36-9D413870A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2C33-1424-A6F9-F27E-17842DBD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06C0-454A-4CE3-B436-6E4361AF013F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520EB-C116-5007-55E3-BBBC322A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B46A8-2378-D214-9870-46F4C351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41F-D33A-45DE-9754-EA2DD6F44C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1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7973-A6A9-683E-B384-478A899F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4CC8-A83A-F8D8-54DC-9EDE1AAAA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15EEF-A064-1285-4120-ECC19B52A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D296-08A0-A0C6-A486-F9EC8849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06C0-454A-4CE3-B436-6E4361AF013F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3EEB1-43A0-C6B4-E653-5426F51D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5B701-04D3-5ECF-C9D9-0FCC2FC3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41F-D33A-45DE-9754-EA2DD6F44C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351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53BA-AED9-70BB-FCA6-51B264CE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08268-8F95-154F-981B-00356B7E8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4C1F6-4992-9F46-3A8C-EB9EE581A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B2909-D47A-A891-3606-1445F711F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2AB94-752E-ABB8-5F91-89BD19D94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BE480-2C38-C79A-12D0-BD3AF071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06C0-454A-4CE3-B436-6E4361AF013F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868C2-8890-01F7-4557-328B0498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17FFF-DE70-F697-84AD-2CA30588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41F-D33A-45DE-9754-EA2DD6F44C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90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8CE5-E7F4-240E-BA07-07679A271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FB8BF-C8A8-947D-8D05-483A3FBD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06C0-454A-4CE3-B436-6E4361AF013F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1A9E6-CA80-E003-FE62-AB80F2B5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5A9B2-3CDD-0F9A-3BB2-1F47C75B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41F-D33A-45DE-9754-EA2DD6F44C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01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5979F-54FE-FD24-ED34-C603CA03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06C0-454A-4CE3-B436-6E4361AF013F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954920-F3CD-A1B0-0D3F-595866AB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3EADE-F596-C0A0-106D-70AE6AC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41F-D33A-45DE-9754-EA2DD6F44C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29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9688-4BEE-94DC-E61F-6BCFAC54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8487B-4AD1-8D71-0A19-88935C14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F04253-47B4-0026-26F0-9FEB6B1C3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ED0C9-35FB-CCC7-E29E-BCA79824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06C0-454A-4CE3-B436-6E4361AF013F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AF4AA-EA25-AA13-078E-6E101FE3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838F4-4545-4C35-BB80-30647219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41F-D33A-45DE-9754-EA2DD6F44C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71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6C65-6BEF-FF81-3ED9-1FA802256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6F3FA-020A-0A72-AA82-2D2B00066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9F372-ECA1-1447-1AA9-0168093E8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1BDFD-7D9B-C7D8-895C-2ABC1ADAD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906C0-454A-4CE3-B436-6E4361AF013F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E64B5-37DB-D581-C05C-7FBD2102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70CF0-D549-4774-9ECC-8695D1CB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F41F-D33A-45DE-9754-EA2DD6F44C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1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EB14A-D0DF-5D01-E8EC-8973F65A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D23C3-7FB4-EE0B-EB54-1C8C0C0BE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9177B-B17D-354E-AC73-8ECF1A77A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7906C0-454A-4CE3-B436-6E4361AF013F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0D8A-A123-67BF-4E5E-8A267E076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CCEF1-043B-3FE6-4EEC-AD245C6F6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DEF41F-D33A-45DE-9754-EA2DD6F44C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31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VIzK2snug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CE03-1EF9-260D-D66A-BF76AFDB5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communityToolkit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B98C6-24F2-9C95-B52A-C9741B270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https://www.youtube.com/watch?v=uVIzK2snugk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735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462F2-6228-C576-BFD1-840F5DBF0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26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17815-0E11-31CE-E27C-7815B98F9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264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DA9F2-80EB-3202-03BE-E69CAC244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709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C0015-D01B-E5FB-6271-8282005F3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23FC2-9BE8-5950-2033-7CA041807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1545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D61CE-E092-3EEA-F274-B899E26AF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3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D8327-6F4A-AAAE-0DA1-87715071E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CD2497-C08F-F239-827D-588787233373}"/>
              </a:ext>
            </a:extLst>
          </p:cNvPr>
          <p:cNvSpPr txBox="1"/>
          <p:nvPr/>
        </p:nvSpPr>
        <p:spPr>
          <a:xfrm>
            <a:off x="374073" y="488373"/>
            <a:ext cx="590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First create </a:t>
            </a:r>
            <a:r>
              <a:rPr lang="en-GB" dirty="0" err="1"/>
              <a:t>TextBlock</a:t>
            </a:r>
            <a:r>
              <a:rPr lang="en-GB" dirty="0"/>
              <a:t> and a button in the main window.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3DBA2-F45B-83CC-F817-EC7893C63686}"/>
              </a:ext>
            </a:extLst>
          </p:cNvPr>
          <p:cNvSpPr txBox="1"/>
          <p:nvPr/>
        </p:nvSpPr>
        <p:spPr>
          <a:xfrm>
            <a:off x="374073" y="1154510"/>
            <a:ext cx="1106608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="CommunityToolkit_example.MainWindow"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clr-namespace:CommunityToolkit_example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="450"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="800"&gt;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Center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HorizontalAlignment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Center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="5"/&gt;</a:t>
            </a:r>
            <a:endParaRPr lang="en-GB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="Click Me"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="5"/&gt;</a:t>
            </a:r>
            <a:endParaRPr lang="en-GB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45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5DA35-4DBF-2002-A645-33C694A4F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0070B2-F6AC-B33C-CCF1-CD2EC330348D}"/>
              </a:ext>
            </a:extLst>
          </p:cNvPr>
          <p:cNvSpPr txBox="1"/>
          <p:nvPr/>
        </p:nvSpPr>
        <p:spPr>
          <a:xfrm>
            <a:off x="374073" y="488373"/>
            <a:ext cx="15985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the </a:t>
            </a:r>
            <a:r>
              <a:rPr lang="en-GB" dirty="0" err="1"/>
              <a:t>MainWindowViewModel</a:t>
            </a:r>
            <a:r>
              <a:rPr lang="en-GB" dirty="0"/>
              <a:t>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new Property FirstName in the  </a:t>
            </a:r>
            <a:r>
              <a:rPr lang="en-GB" dirty="0" err="1"/>
              <a:t>MainWindowViewModel.cs</a:t>
            </a:r>
            <a:r>
              <a:rPr lang="en-GB" dirty="0"/>
              <a:t>, and assign it a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binding to the </a:t>
            </a:r>
            <a:r>
              <a:rPr lang="en-GB" dirty="0" err="1"/>
              <a:t>TextBlock</a:t>
            </a:r>
            <a:r>
              <a:rPr lang="en-GB" dirty="0"/>
              <a:t> to link FirstName in </a:t>
            </a:r>
            <a:r>
              <a:rPr lang="en-GB" dirty="0" err="1"/>
              <a:t>MainWindow.xaml</a:t>
            </a:r>
            <a:r>
              <a:rPr lang="en-GB" dirty="0"/>
              <a:t>. This will not work (see the three dots). You need to add the data context to create the link.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6862A1-2780-1E38-4EFA-F23A4AE98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23" y="2599021"/>
            <a:ext cx="3359727" cy="38037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93C4CB4-110F-3927-156D-367F32293914}"/>
              </a:ext>
            </a:extLst>
          </p:cNvPr>
          <p:cNvSpPr txBox="1"/>
          <p:nvPr/>
        </p:nvSpPr>
        <p:spPr>
          <a:xfrm>
            <a:off x="5625894" y="2260364"/>
            <a:ext cx="5506252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System;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System.Collections.Generic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System.Linq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System.Text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System.Threading.Tasks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CommunityToolkit_example.ViewModel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internal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MainWindowViewModel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public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string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? FirstName { 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get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; 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; } = </a:t>
            </a:r>
            <a:r>
              <a:rPr lang="en-GB" sz="11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"Daniel"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;</a:t>
            </a:r>
            <a:endParaRPr lang="en-GB" sz="1100" dirty="0">
              <a:highlight>
                <a:srgbClr val="FFFF00"/>
              </a:highlight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51684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80217-A04D-CD38-F19F-B670325DA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33114A-63E3-64B3-05CD-4D08ED91FE28}"/>
              </a:ext>
            </a:extLst>
          </p:cNvPr>
          <p:cNvSpPr txBox="1"/>
          <p:nvPr/>
        </p:nvSpPr>
        <p:spPr>
          <a:xfrm>
            <a:off x="374073" y="488373"/>
            <a:ext cx="116668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binding to the </a:t>
            </a:r>
            <a:r>
              <a:rPr lang="en-GB" dirty="0" err="1"/>
              <a:t>TextBlock</a:t>
            </a:r>
            <a:r>
              <a:rPr lang="en-GB" dirty="0"/>
              <a:t> to link FirstName. This will not work yet, because a </a:t>
            </a:r>
            <a:r>
              <a:rPr lang="en-GB" dirty="0" err="1"/>
              <a:t>DataContext</a:t>
            </a:r>
            <a:r>
              <a:rPr lang="en-GB" dirty="0"/>
              <a:t> needs to be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can find the binding does not work by the three dots.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the </a:t>
            </a:r>
            <a:r>
              <a:rPr lang="en-GB" dirty="0" err="1"/>
              <a:t>xaml</a:t>
            </a:r>
            <a:r>
              <a:rPr lang="en-GB" dirty="0"/>
              <a:t> Window add the data context as shown below: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99AA6-5DA7-99E0-DC0B-80FAD63B60E3}"/>
              </a:ext>
            </a:extLst>
          </p:cNvPr>
          <p:cNvSpPr txBox="1"/>
          <p:nvPr/>
        </p:nvSpPr>
        <p:spPr>
          <a:xfrm>
            <a:off x="2371127" y="3105835"/>
            <a:ext cx="92773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="CommunityToolkit_example.MainWindow"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clr-namespace:CommunityToolkit_example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VM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clr-namespace:CommunityToolkit_example.ViewModel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d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DataContext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2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DesignInstance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Type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VM:MainWindowViewModel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="450"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="800"&gt;</a:t>
            </a:r>
            <a:endParaRPr lang="en-GB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90BFC-2DF8-9C11-6646-E7ECE4E26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90" y="1490008"/>
            <a:ext cx="5820587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4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DB86A-4DFB-670B-0595-72A8AC516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B1A0D3-2302-B940-721F-550CDD12748A}"/>
              </a:ext>
            </a:extLst>
          </p:cNvPr>
          <p:cNvSpPr txBox="1"/>
          <p:nvPr/>
        </p:nvSpPr>
        <p:spPr>
          <a:xfrm>
            <a:off x="495300" y="1200299"/>
            <a:ext cx="5267326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System.Text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System.Windows.Controls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System.Windows.Data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System.Windows.Documents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System.Windows.Input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System.Windows.Media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System.Windows.Media.Imaging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System.Windows.Navigation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System.Windows.Shapes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CommunityToolkit_example.ViewModel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CommunityToolkit_example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public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1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DataContext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MainWindowViewModel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A0289-576F-2B27-FBD7-A6D26C7B550C}"/>
              </a:ext>
            </a:extLst>
          </p:cNvPr>
          <p:cNvSpPr txBox="1"/>
          <p:nvPr/>
        </p:nvSpPr>
        <p:spPr>
          <a:xfrm>
            <a:off x="374073" y="488373"/>
            <a:ext cx="10500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You also need to </a:t>
            </a:r>
            <a:r>
              <a:rPr lang="en-GB" dirty="0" err="1"/>
              <a:t>assigne</a:t>
            </a:r>
            <a:r>
              <a:rPr lang="en-GB" dirty="0"/>
              <a:t> the new </a:t>
            </a:r>
            <a:r>
              <a:rPr lang="en-GB" dirty="0" err="1"/>
              <a:t>MainWindowViewModel</a:t>
            </a:r>
            <a:r>
              <a:rPr lang="en-GB" dirty="0"/>
              <a:t> to the </a:t>
            </a:r>
            <a:r>
              <a:rPr lang="en-GB" dirty="0" err="1"/>
              <a:t>DataContext</a:t>
            </a:r>
            <a:r>
              <a:rPr lang="en-GB" dirty="0"/>
              <a:t> in </a:t>
            </a:r>
            <a:r>
              <a:rPr lang="en-GB" dirty="0" err="1"/>
              <a:t>MainWindow.xaml.cs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you start the program you will see that the assigned value to FirstName is shown in </a:t>
            </a:r>
            <a:r>
              <a:rPr lang="en-GB" dirty="0" err="1"/>
              <a:t>TextBlock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4439B8-63EC-F37A-B780-C1C54B184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698" y="2245378"/>
            <a:ext cx="5213652" cy="29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6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139B0-034E-F22A-61A2-2822AFA52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12412D-0E54-DEB6-BACF-C5199739B77A}"/>
              </a:ext>
            </a:extLst>
          </p:cNvPr>
          <p:cNvSpPr txBox="1"/>
          <p:nvPr/>
        </p:nvSpPr>
        <p:spPr>
          <a:xfrm>
            <a:off x="374073" y="488373"/>
            <a:ext cx="84639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 new private property called </a:t>
            </a:r>
            <a:r>
              <a:rPr lang="en-GB" dirty="0" err="1"/>
              <a:t>ViewModel</a:t>
            </a:r>
            <a:r>
              <a:rPr lang="en-GB" dirty="0"/>
              <a:t> and then assign it to </a:t>
            </a:r>
            <a:r>
              <a:rPr lang="en-GB" dirty="0" err="1"/>
              <a:t>DataContext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2EA77-AC55-9FA5-F3C4-C0F0AB30628D}"/>
              </a:ext>
            </a:extLst>
          </p:cNvPr>
          <p:cNvSpPr txBox="1"/>
          <p:nvPr/>
        </p:nvSpPr>
        <p:spPr>
          <a:xfrm>
            <a:off x="914400" y="1155115"/>
            <a:ext cx="1056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="Click Me"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Command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Binding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ClickCommand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"/&gt;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43AC1-5E0D-2386-7E1C-459FAD6AFCD7}"/>
              </a:ext>
            </a:extLst>
          </p:cNvPr>
          <p:cNvSpPr txBox="1"/>
          <p:nvPr/>
        </p:nvSpPr>
        <p:spPr>
          <a:xfrm>
            <a:off x="914400" y="2483902"/>
            <a:ext cx="849376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CommunityToolkit_example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private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MainWindowViewModel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ViewModel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{ 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get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ViewModel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MainWindowViewModel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DataContext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ViewModel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1918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72CD3-35D4-C74B-CBE3-34E4123BA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42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A11A-EC76-E9A4-7343-BF40D5EEE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372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F3C7A-BD66-8723-849A-AC3E29F9E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436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5679</TotalTime>
  <Words>717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Cascadia Mono</vt:lpstr>
      <vt:lpstr>Office Theme</vt:lpstr>
      <vt:lpstr>communityToolkit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Norton Straw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Zdebski</dc:creator>
  <cp:lastModifiedBy>Daniel Zdebski</cp:lastModifiedBy>
  <cp:revision>1</cp:revision>
  <dcterms:created xsi:type="dcterms:W3CDTF">2025-07-04T09:40:22Z</dcterms:created>
  <dcterms:modified xsi:type="dcterms:W3CDTF">2025-07-08T08:20:18Z</dcterms:modified>
</cp:coreProperties>
</file>