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63" r:id="rId9"/>
    <p:sldId id="264" r:id="rId10"/>
    <p:sldId id="259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0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25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71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BC21-CD91-16FC-31F4-7AF7712D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4D481-6527-E270-F44D-19687D2534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1BF88-9170-1ACA-B600-7C7ADC6AA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27AA-61A0-997D-9E1F-6D86D216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863ED-83F2-BA4C-DBDE-C4CB6EE2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56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E5B03-587E-776F-ECF4-85BF71D3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EFE01-4B68-37C5-B61A-7FC8AA8D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768AA-C5C9-D2BA-BF19-C75F7DDD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A88D0-4ED1-6531-E007-96FB9A526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F536B-B5CC-8A0F-AE35-E6DD4E71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761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563C2-9AFE-7CCC-878B-C4B453C5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217DA-D708-086F-7033-9D2F06E7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64EA1-EF18-8328-3398-FD34F82E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D79E7-B408-28E9-C7E8-1BE92632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EA7B-446C-0A4B-33C6-AF82A9F7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20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DF06-0730-6F38-8A54-0D2AEAC8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ABA65-122C-A88E-F71C-5A9EDB486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0C7F-CCB8-B80F-064A-FDD3B4F09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EB111-1195-691C-76C9-ED2BE643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37D9-00D3-A6F5-61A3-2838DFDA6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03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C8B5-8507-C09E-D1A3-57B94AC73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18889-57A5-1A0E-63E7-447567C63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32082-1BF6-7336-42E9-4E473F78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FEA7-6155-A7FD-8F76-0026AFC0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B04A3-C345-C8ED-F5BF-DB1D1F26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2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1FC0-4EF5-87F4-6974-24F02501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EF2FB-D463-E482-700D-D460B91775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E261A-C8AB-1F72-15D1-995DF60B1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8635F-A4DF-941B-EB07-D5933370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BABE9-6B43-222D-C8A9-159A6895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3300A-0752-24D6-1FEF-E4CC06EC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36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25E11-1117-649B-751A-258CEF84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1E4AD-35C7-7AAE-DCA8-F486D1B5F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7F7A2-00EE-61A6-DCA6-D302BCA4A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26701-315A-E11A-B960-7A3D7D56F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30EA1-F25B-7999-6F5E-52014939F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F2D977-7EFB-872B-5795-E5A6FC42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39C56-B503-373D-D225-E1FCF4372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C36F8-79B4-0648-9838-FADCF761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94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CDFE-4C84-D2A7-77FC-2EBF7824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29F4F-DED4-4A3A-C815-B1FF8805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FCFA9-A27F-9EB9-A40F-594F914E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277BD-83BC-9B76-9DA3-4F1F92794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3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195333-A74C-7081-B3A7-31E794A6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05111-6DBA-860E-7C18-980DDB2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B73A8-3F27-999B-466A-3CA69B1F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0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3CAE-F28D-C56E-866B-7F5438B04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AF68F-66FA-7F68-B56A-78E3D35A8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10C74-7ADD-EA94-7BF3-F8F915654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ECC9D-4CAA-E185-DDB1-D0E91A19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558DE-3732-EC1E-B8D3-8B53DEDC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44EF9-5963-0820-7899-9B7B410C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058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D13F-5D42-E6E5-B20A-C468BADA4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4CB02D-480C-4F37-FFC8-D36C010C45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0C9E2-E9BF-3EF3-09C8-69F74CE1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36348-8502-56D6-2A06-D881E944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63F60-DFB2-F9F8-DC19-28A7EF15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6EF97-F4C3-7550-9700-8327E03C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4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569FA-7A07-83F6-BBEB-CA83B4FE1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1EDC-5B30-7384-DE33-A6299529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3D24A-0DDD-3949-A01B-B6F1842FA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0F632-3587-46A3-BE91-C508DE594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24C3E-4B04-9956-1333-87D1DED1C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9712-B49A-CFE2-CCCA-AA7BF2274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6537B-5B4C-46D7-AC0C-C3C0781E2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5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2A52FF-EAE9-501E-9CE1-7C66890CB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850" y="2156550"/>
            <a:ext cx="6554115" cy="4039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1260F-EF90-6161-FE08-D359A274D6D5}"/>
              </a:ext>
            </a:extLst>
          </p:cNvPr>
          <p:cNvSpPr txBox="1"/>
          <p:nvPr/>
        </p:nvSpPr>
        <p:spPr>
          <a:xfrm>
            <a:off x="892098" y="624468"/>
            <a:ext cx="4792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new Window (WPF) into a folder: Windows</a:t>
            </a:r>
          </a:p>
        </p:txBody>
      </p:sp>
    </p:spTree>
    <p:extLst>
      <p:ext uri="{BB962C8B-B14F-4D97-AF65-F5344CB8AC3E}">
        <p14:creationId xmlns:p14="http://schemas.microsoft.com/office/powerpoint/2010/main" val="3360052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2014-491E-A56A-990D-163F35930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286236-B068-5693-4923-9E7F490D7281}"/>
              </a:ext>
            </a:extLst>
          </p:cNvPr>
          <p:cNvSpPr txBox="1"/>
          <p:nvPr/>
        </p:nvSpPr>
        <p:spPr>
          <a:xfrm>
            <a:off x="217170" y="228243"/>
            <a:ext cx="111556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GB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x:Name="contactsListView"</a:t>
            </a: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Margin="0, 5, 0, 0"&gt;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ListView.ItemContainerStyle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ListViewItem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Setter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Property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HorizontalContentAlignment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="Stretch"/&gt;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ListView.ItemContainerStyle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&lt;</a:t>
            </a:r>
            <a:r>
              <a:rPr lang="en-GB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&lt;</a:t>
            </a:r>
            <a:r>
              <a:rPr lang="en-GB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&lt;</a:t>
            </a:r>
            <a:r>
              <a:rPr lang="en-GB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userControls:ContactControl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Contact="{Binding}"/&gt;</a:t>
            </a: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&lt;/</a:t>
            </a:r>
            <a:r>
              <a:rPr lang="en-GB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&lt;/</a:t>
            </a:r>
            <a:r>
              <a:rPr lang="en-GB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&lt;/</a:t>
            </a:r>
            <a:r>
              <a:rPr lang="en-GB" sz="18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4D687-FEB2-724B-8766-C0027736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3292767"/>
            <a:ext cx="5949204" cy="333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229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DB5EA-8B3D-1FBF-9B53-77F088DA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1FF3BD-DAA8-8D7E-EA30-C3C686A53225}"/>
              </a:ext>
            </a:extLst>
          </p:cNvPr>
          <p:cNvSpPr txBox="1"/>
          <p:nvPr/>
        </p:nvSpPr>
        <p:spPr>
          <a:xfrm>
            <a:off x="558800" y="1397675"/>
            <a:ext cx="111887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NewContactWindow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InitializeComponent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Owner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.Current.MainWindow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WindowStartupLocation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WindowStartupLocation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.CenterOwner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B9ECE8-9ED6-5413-FFD2-ECC03136AA3E}"/>
              </a:ext>
            </a:extLst>
          </p:cNvPr>
          <p:cNvSpPr txBox="1"/>
          <p:nvPr/>
        </p:nvSpPr>
        <p:spPr>
          <a:xfrm>
            <a:off x="1079500" y="571500"/>
            <a:ext cx="60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will start the new window in </a:t>
            </a:r>
            <a:r>
              <a:rPr lang="en-GB" dirty="0" err="1"/>
              <a:t>center</a:t>
            </a:r>
            <a:r>
              <a:rPr lang="en-GB" dirty="0"/>
              <a:t> of the </a:t>
            </a:r>
            <a:r>
              <a:rPr lang="en-GB" dirty="0" err="1"/>
              <a:t>MainWindow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612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5F1F-573B-047B-8ADB-24CCFAF40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43FEF-47F6-ABD8-095B-20D90F6E5705}"/>
              </a:ext>
            </a:extLst>
          </p:cNvPr>
          <p:cNvSpPr txBox="1"/>
          <p:nvPr/>
        </p:nvSpPr>
        <p:spPr>
          <a:xfrm>
            <a:off x="1460500" y="2061845"/>
            <a:ext cx="9271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AE155-865B-5C96-38D0-2EAEF223C581}"/>
              </a:ext>
            </a:extLst>
          </p:cNvPr>
          <p:cNvSpPr txBox="1"/>
          <p:nvPr/>
        </p:nvSpPr>
        <p:spPr>
          <a:xfrm>
            <a:off x="292100" y="229255"/>
            <a:ext cx="143637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="Desktop_Contacts_App.Windows.NewContactWindow"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clr-namespace:Desktop_Contacts_App.Windows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WindowStyle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="None"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ResizeMode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NoResize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NewContactWindow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7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EC958-82A4-1102-5191-B6633188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288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569D3-1542-68FE-3006-E626223E5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485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36BCF-BDA8-3BF1-A847-B7D1A6A77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28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CAB0E-E5CB-7029-0F85-2DD18B064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994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9341-31F3-4C80-CD65-8EAA9731B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9917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4ADA8-DB25-56FC-8B91-66DEED60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85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8083C-A098-C893-2F0C-4792F74D8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03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B446E-4733-4923-9E7F-CE7BE550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1B4765A-D8BF-01BC-E396-814D4DA5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456" y="885470"/>
            <a:ext cx="3515216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61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03756-8D5A-6446-ACBC-F48E5715D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053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0410-CCF6-C3C8-864B-353823CE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1894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B14E0-92A0-CB82-CC84-088346758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417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8E45-9DBF-BC17-ED22-6279B367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419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ABFB5-B171-9824-80D4-B3913B05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2099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81F9-5D0B-09A5-87A9-FBB500A81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6102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BBDAB-5943-0308-5C33-CB5AA487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493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F18D8-A467-35DC-3457-93D13E312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611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2F80-82AB-F8C9-CCA2-F8545E586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396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EC6F-2CEF-BB5B-B2AA-EA723F9F1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248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8470C-D1C6-26B9-DBCC-C247315AD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B7758-044D-7B80-4510-3710541E0668}"/>
              </a:ext>
            </a:extLst>
          </p:cNvPr>
          <p:cNvSpPr txBox="1"/>
          <p:nvPr/>
        </p:nvSpPr>
        <p:spPr>
          <a:xfrm>
            <a:off x="125451" y="1115771"/>
            <a:ext cx="60941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="nameTextBox"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="0,0,0,5"/&gt;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="emailTextBox"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="0,0,0,5"/&gt;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="phoneTextBox"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="0,0,0,5"/&gt;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="Save"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72C98-69AC-DB7A-7B03-1E1A43C624FA}"/>
              </a:ext>
            </a:extLst>
          </p:cNvPr>
          <p:cNvSpPr txBox="1"/>
          <p:nvPr/>
        </p:nvSpPr>
        <p:spPr>
          <a:xfrm>
            <a:off x="724829" y="535259"/>
            <a:ext cx="2785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NewContactWindow.xaml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ACB33-FA17-7DF0-6A23-5B2C789AAD59}"/>
              </a:ext>
            </a:extLst>
          </p:cNvPr>
          <p:cNvSpPr txBox="1"/>
          <p:nvPr/>
        </p:nvSpPr>
        <p:spPr>
          <a:xfrm>
            <a:off x="6698166" y="1584815"/>
            <a:ext cx="51828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three textboxes for name, email and phone.</a:t>
            </a:r>
          </a:p>
          <a:p>
            <a:r>
              <a:rPr lang="en-GB" dirty="0"/>
              <a:t>Then add a button to save the contact into the </a:t>
            </a:r>
            <a:r>
              <a:rPr lang="en-GB" dirty="0" err="1"/>
              <a:t>dB.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0930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77D69-D8D9-2E0F-617F-89597D63B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79264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2A3A5-DDA4-3589-7C94-8DA72863B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8560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2673-008B-A520-7C6B-823D7A81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950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3C8E-4A6B-DE31-DFFC-7F516AD31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80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CFE13-84CB-5BBD-BD5C-96BA07467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000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B952-5BBF-8D87-246F-99DF55E9C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0521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14D9B-4CFA-A0B1-5E07-88C7FD1D9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40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D69E1-E5C5-6DB6-22A4-07B9C92E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927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B4D8F-187D-213A-A128-89E31B19A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5610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FC896-2374-FD63-27A7-D78AFAF69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90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B370F-715B-A96A-5A84-79593EAE1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F6F54-58AB-96D0-81E2-0AA747EC8584}"/>
              </a:ext>
            </a:extLst>
          </p:cNvPr>
          <p:cNvSpPr txBox="1"/>
          <p:nvPr/>
        </p:nvSpPr>
        <p:spPr>
          <a:xfrm>
            <a:off x="3212016" y="3105834"/>
            <a:ext cx="230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Few slides elsewhere</a:t>
            </a:r>
          </a:p>
        </p:txBody>
      </p:sp>
    </p:spTree>
    <p:extLst>
      <p:ext uri="{BB962C8B-B14F-4D97-AF65-F5344CB8AC3E}">
        <p14:creationId xmlns:p14="http://schemas.microsoft.com/office/powerpoint/2010/main" val="3212935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F9A1-BF3E-7BE3-ED3C-E516800B4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697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A8AFA-443C-A184-5B32-71827040A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9595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01DD5-1B58-D143-AA89-573FDF49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899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C0B96-ED07-389C-7193-655B1BBEF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33301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8030D-26CA-860E-D844-3EA1FB06F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932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255A5-748B-9706-4F10-1E5D98188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57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56B77-D6BD-4E64-4337-073E3A8D4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69382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C81EB-A01B-2B28-0A41-8907C075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733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7D3D-06B3-C2C6-1ED8-7CC91A97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67157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3302-C901-B693-A144-A1B94973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076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E4AC0-D75C-E255-7AFC-B8C4B561E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BD5059-4ED1-9F3F-C58F-188C6800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725" y="2768696"/>
            <a:ext cx="6487430" cy="3172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C219D8-777E-BC32-895B-96568CDD38BA}"/>
              </a:ext>
            </a:extLst>
          </p:cNvPr>
          <p:cNvSpPr txBox="1"/>
          <p:nvPr/>
        </p:nvSpPr>
        <p:spPr>
          <a:xfrm>
            <a:off x="557561" y="468351"/>
            <a:ext cx="37775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user controls to the namespace</a:t>
            </a: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88124-F742-EEC1-F666-62DBD1C8B4C3}"/>
              </a:ext>
            </a:extLst>
          </p:cNvPr>
          <p:cNvSpPr txBox="1"/>
          <p:nvPr/>
        </p:nvSpPr>
        <p:spPr>
          <a:xfrm>
            <a:off x="1905952" y="1768525"/>
            <a:ext cx="9295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userControls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clr-namespace:Desktop_Contacts_App.Controls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690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9E4E4-698F-B10B-A398-CBF77D5A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E11B13-A73F-8F5B-2CDD-6FFD9BC45B87}"/>
              </a:ext>
            </a:extLst>
          </p:cNvPr>
          <p:cNvSpPr txBox="1"/>
          <p:nvPr/>
        </p:nvSpPr>
        <p:spPr>
          <a:xfrm>
            <a:off x="0" y="187345"/>
            <a:ext cx="87125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="New contact"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Button_Click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fr-FR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Margin</a:t>
            </a:r>
            <a:r>
              <a:rPr lang="fr-FR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 5 0 5"</a:t>
            </a:r>
            <a:endParaRPr lang="fr-FR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TextChanged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TextBox_TextChanged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="contactsListView"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5, 0, 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strike="sngStrike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strike="sngStrike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strike="sngStrike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FontWeight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="Bold"/&gt;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strike="sngStrike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strike="sngStrike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Email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="15"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DodgerBlue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strike="sngStrike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strike="sngStrike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Phone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="15"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</a:t>
            </a:r>
            <a:r>
              <a:rPr lang="en-GB" sz="1200" strike="sngStrike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strike="sngStrike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FontStyle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="Italic"/&gt;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strike="sngStrike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strike="sngStrike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CD404-584E-2DEB-27B8-3DC8A244E28E}"/>
              </a:ext>
            </a:extLst>
          </p:cNvPr>
          <p:cNvSpPr txBox="1"/>
          <p:nvPr/>
        </p:nvSpPr>
        <p:spPr>
          <a:xfrm>
            <a:off x="6420802" y="1746379"/>
            <a:ext cx="67808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="contactsListView"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5, 0, 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userControls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ContactControl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Contact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}"/&gt;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597F41-862F-E66E-8E72-3F78F156F7EB}"/>
              </a:ext>
            </a:extLst>
          </p:cNvPr>
          <p:cNvSpPr txBox="1"/>
          <p:nvPr/>
        </p:nvSpPr>
        <p:spPr>
          <a:xfrm>
            <a:off x="6326505" y="4139268"/>
            <a:ext cx="664083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 unhandled exception of type '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System.Windows.Markup.XamlParseException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 occurred in WindowsBase.dll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 'Binding' cannot be set on the 'Contact' property of type '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ContactControl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'. A 'Binding' can only be set on a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of a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051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3F9F0-01CA-EBC4-65D7-1B7889A61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F8EFE-7034-FFA9-97E6-B505BB10F258}"/>
              </a:ext>
            </a:extLst>
          </p:cNvPr>
          <p:cNvSpPr txBox="1"/>
          <p:nvPr/>
        </p:nvSpPr>
        <p:spPr>
          <a:xfrm>
            <a:off x="1137424" y="657922"/>
            <a:ext cx="5210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Ctrl + k, c – to comment selected block of code</a:t>
            </a:r>
          </a:p>
          <a:p>
            <a:r>
              <a:rPr lang="en-GB" dirty="0"/>
              <a:t>Ctrl + k, u – uncomment the selected block of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567E2-4864-0B73-B1C8-38796AE2C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090" y="2082092"/>
            <a:ext cx="5296639" cy="1047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094EAC-A798-C4C4-555D-B8D5E31279EE}"/>
              </a:ext>
            </a:extLst>
          </p:cNvPr>
          <p:cNvSpPr txBox="1"/>
          <p:nvPr/>
        </p:nvSpPr>
        <p:spPr>
          <a:xfrm>
            <a:off x="267335" y="1611351"/>
            <a:ext cx="566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dependency property by using </a:t>
            </a:r>
            <a:r>
              <a:rPr lang="en-GB" dirty="0" err="1"/>
              <a:t>propdp</a:t>
            </a:r>
            <a:r>
              <a:rPr lang="en-GB" dirty="0"/>
              <a:t> snippet: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CE540A-9822-0559-6B27-A9487E293D76}"/>
              </a:ext>
            </a:extLst>
          </p:cNvPr>
          <p:cNvSpPr txBox="1"/>
          <p:nvPr/>
        </p:nvSpPr>
        <p:spPr>
          <a:xfrm>
            <a:off x="755402" y="4584251"/>
            <a:ext cx="1068119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MyProperty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MyPropertyProperty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MyPropertyProperty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Using a </a:t>
            </a:r>
            <a:r>
              <a:rPr lang="en-GB" sz="11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as the backing store for </a:t>
            </a:r>
            <a:r>
              <a:rPr lang="en-GB" sz="11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MyProperty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  This enables animation, styling, binding, etc...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MyPropertyProperty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.Register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MyProperty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ownerclass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PropertyMetadata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0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en-GB" sz="11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56B1A6-54E5-76FE-D733-39CCDD0F3948}"/>
              </a:ext>
            </a:extLst>
          </p:cNvPr>
          <p:cNvCxnSpPr/>
          <p:nvPr/>
        </p:nvCxnSpPr>
        <p:spPr>
          <a:xfrm flipH="1">
            <a:off x="1661532" y="4092498"/>
            <a:ext cx="189570" cy="491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847D3D-DECF-AFDA-565B-AE22CCE09969}"/>
              </a:ext>
            </a:extLst>
          </p:cNvPr>
          <p:cNvSpPr txBox="1"/>
          <p:nvPr/>
        </p:nvSpPr>
        <p:spPr>
          <a:xfrm>
            <a:off x="1520190" y="3737610"/>
            <a:ext cx="205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Change to Contact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9C4756-C5EC-71FE-3E8B-45668E90D1D3}"/>
              </a:ext>
            </a:extLst>
          </p:cNvPr>
          <p:cNvCxnSpPr>
            <a:cxnSpLocks/>
          </p:cNvCxnSpPr>
          <p:nvPr/>
        </p:nvCxnSpPr>
        <p:spPr>
          <a:xfrm flipH="1">
            <a:off x="2757232" y="4447386"/>
            <a:ext cx="869330" cy="162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361124-1E02-F863-2E85-1CD8F604BA3B}"/>
              </a:ext>
            </a:extLst>
          </p:cNvPr>
          <p:cNvSpPr txBox="1"/>
          <p:nvPr/>
        </p:nvSpPr>
        <p:spPr>
          <a:xfrm>
            <a:off x="3295650" y="4092498"/>
            <a:ext cx="205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Change to Contact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FA7929-61CE-2C8C-811C-49B3CC90BE7A}"/>
              </a:ext>
            </a:extLst>
          </p:cNvPr>
          <p:cNvCxnSpPr>
            <a:cxnSpLocks/>
          </p:cNvCxnSpPr>
          <p:nvPr/>
        </p:nvCxnSpPr>
        <p:spPr>
          <a:xfrm flipV="1">
            <a:off x="5191914" y="6200078"/>
            <a:ext cx="648816" cy="233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31180F-7B32-EAC1-C985-39EB08EDD373}"/>
              </a:ext>
            </a:extLst>
          </p:cNvPr>
          <p:cNvSpPr txBox="1"/>
          <p:nvPr/>
        </p:nvSpPr>
        <p:spPr>
          <a:xfrm>
            <a:off x="3626562" y="6433511"/>
            <a:ext cx="275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Will change automatically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7E0214-32E9-4B44-C69C-35D3530E83AD}"/>
              </a:ext>
            </a:extLst>
          </p:cNvPr>
          <p:cNvCxnSpPr>
            <a:cxnSpLocks/>
          </p:cNvCxnSpPr>
          <p:nvPr/>
        </p:nvCxnSpPr>
        <p:spPr>
          <a:xfrm flipH="1" flipV="1">
            <a:off x="7801732" y="6200078"/>
            <a:ext cx="1086501" cy="292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2489070-16D1-9A73-E239-7C5107DB4471}"/>
              </a:ext>
            </a:extLst>
          </p:cNvPr>
          <p:cNvSpPr txBox="1"/>
          <p:nvPr/>
        </p:nvSpPr>
        <p:spPr>
          <a:xfrm>
            <a:off x="7322880" y="6492721"/>
            <a:ext cx="486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ownerClass</a:t>
            </a:r>
            <a:r>
              <a:rPr lang="en-GB" dirty="0"/>
              <a:t> in this case is: </a:t>
            </a:r>
            <a:r>
              <a:rPr lang="en-GB" dirty="0" err="1"/>
              <a:t>ContactControl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870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0A643-7684-CD93-CA26-5BD8244A1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738C91-0EC9-9469-CB58-BCABC131EDD6}"/>
              </a:ext>
            </a:extLst>
          </p:cNvPr>
          <p:cNvSpPr txBox="1"/>
          <p:nvPr/>
        </p:nvSpPr>
        <p:spPr>
          <a:xfrm>
            <a:off x="244475" y="376911"/>
            <a:ext cx="5669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dependency property by using </a:t>
            </a:r>
            <a:r>
              <a:rPr lang="en-GB" dirty="0" err="1"/>
              <a:t>propdp</a:t>
            </a:r>
            <a:r>
              <a:rPr lang="en-GB" dirty="0"/>
              <a:t> snippet: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4498F-7C5E-8E0F-2B04-CCCE4465A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67" y="1023242"/>
            <a:ext cx="7592485" cy="2162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4B6D04-3BDE-F363-CE1D-775472A95D0C}"/>
              </a:ext>
            </a:extLst>
          </p:cNvPr>
          <p:cNvSpPr txBox="1"/>
          <p:nvPr/>
        </p:nvSpPr>
        <p:spPr>
          <a:xfrm>
            <a:off x="342900" y="3532227"/>
            <a:ext cx="1243583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Using a </a:t>
            </a:r>
            <a:r>
              <a:rPr lang="en-GB" sz="11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as the backing store for Contact.  This enables animation, styling, binding, etc...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.Register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"Contact"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ContactControl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PropertyMetadata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d,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DependencyPropertyChangedEventArgs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482016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9A74C-FF23-94A9-E030-3E378AAE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81CD4D-600D-3ED0-3966-1B2252236D69}"/>
              </a:ext>
            </a:extLst>
          </p:cNvPr>
          <p:cNvSpPr txBox="1"/>
          <p:nvPr/>
        </p:nvSpPr>
        <p:spPr>
          <a:xfrm>
            <a:off x="373381" y="2949297"/>
            <a:ext cx="1181861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ContactProperty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.Register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"Contact"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typeof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ContactControl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PropertyMetadata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 {Name =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"Name LastName"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Email=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"email@domain.com"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 Phone=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"(01234) 45678 902"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}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1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SetText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 err="1">
                <a:solidFill>
                  <a:srgbClr val="2B91A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1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DependencyPropertyChangedEventArgs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ContactControl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control = (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ContactControl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)d;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(control !=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control.nameTextBlock.Text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e.NewValue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).Name;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control.emailTextBlock.Text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((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e.NewValue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).Email;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control.phoneTextBlock.Text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((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Contact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GB" sz="1100" dirty="0" err="1">
                <a:solidFill>
                  <a:srgbClr val="000000"/>
                </a:solidFill>
                <a:highlight>
                  <a:srgbClr val="FF00FF"/>
                </a:highlight>
                <a:latin typeface="Cascadia Mono" panose="020B0609020000020004" pitchFamily="49" charset="0"/>
              </a:rPr>
              <a:t>e.NewValue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).Phone;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  <a:endParaRPr lang="en-GB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1844903-FADF-0E03-92BA-CFF5BA80A44D}"/>
              </a:ext>
            </a:extLst>
          </p:cNvPr>
          <p:cNvCxnSpPr>
            <a:cxnSpLocks/>
          </p:cNvCxnSpPr>
          <p:nvPr/>
        </p:nvCxnSpPr>
        <p:spPr>
          <a:xfrm>
            <a:off x="9067242" y="2458566"/>
            <a:ext cx="1448358" cy="6732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069790-64C1-A666-A1D2-79B6818C0D34}"/>
              </a:ext>
            </a:extLst>
          </p:cNvPr>
          <p:cNvSpPr txBox="1"/>
          <p:nvPr/>
        </p:nvSpPr>
        <p:spPr>
          <a:xfrm>
            <a:off x="8176260" y="1734435"/>
            <a:ext cx="2056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 a default value to the old value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849AD30-6333-C210-D499-D919BAEADD92}"/>
              </a:ext>
            </a:extLst>
          </p:cNvPr>
          <p:cNvCxnSpPr>
            <a:cxnSpLocks/>
          </p:cNvCxnSpPr>
          <p:nvPr/>
        </p:nvCxnSpPr>
        <p:spPr>
          <a:xfrm flipH="1" flipV="1">
            <a:off x="6537960" y="3429000"/>
            <a:ext cx="2137410" cy="271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044650-353C-B0F9-33D7-4BD17C31FECA}"/>
              </a:ext>
            </a:extLst>
          </p:cNvPr>
          <p:cNvSpPr txBox="1"/>
          <p:nvPr/>
        </p:nvSpPr>
        <p:spPr>
          <a:xfrm>
            <a:off x="8617559" y="3692248"/>
            <a:ext cx="2056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method for </a:t>
            </a:r>
            <a:r>
              <a:rPr lang="en-GB" dirty="0" err="1"/>
              <a:t>ChangedValue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8984C6-C1E4-C6B3-9674-194986557FDE}"/>
              </a:ext>
            </a:extLst>
          </p:cNvPr>
          <p:cNvCxnSpPr>
            <a:cxnSpLocks/>
          </p:cNvCxnSpPr>
          <p:nvPr/>
        </p:nvCxnSpPr>
        <p:spPr>
          <a:xfrm flipH="1" flipV="1">
            <a:off x="4885968" y="3886613"/>
            <a:ext cx="2612112" cy="879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818270-2F32-6690-F54F-D166A2AC7A31}"/>
              </a:ext>
            </a:extLst>
          </p:cNvPr>
          <p:cNvSpPr txBox="1"/>
          <p:nvPr/>
        </p:nvSpPr>
        <p:spPr>
          <a:xfrm>
            <a:off x="7521219" y="4649868"/>
            <a:ext cx="2056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DependencyObject</a:t>
            </a:r>
            <a:r>
              <a:rPr lang="en-GB" dirty="0"/>
              <a:t> is of type </a:t>
            </a:r>
            <a:r>
              <a:rPr lang="en-GB" dirty="0" err="1"/>
              <a:t>ContactControl</a:t>
            </a:r>
            <a:r>
              <a:rPr lang="en-GB" dirty="0"/>
              <a:t> -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89C95F-F9A4-D641-6629-A3859EED83B8}"/>
              </a:ext>
            </a:extLst>
          </p:cNvPr>
          <p:cNvCxnSpPr>
            <a:cxnSpLocks/>
          </p:cNvCxnSpPr>
          <p:nvPr/>
        </p:nvCxnSpPr>
        <p:spPr>
          <a:xfrm flipH="1" flipV="1">
            <a:off x="5449988" y="5334922"/>
            <a:ext cx="1306056" cy="879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D3AEF8-8DF1-C9A2-6E89-DDE4E2B84806}"/>
              </a:ext>
            </a:extLst>
          </p:cNvPr>
          <p:cNvSpPr txBox="1"/>
          <p:nvPr/>
        </p:nvSpPr>
        <p:spPr>
          <a:xfrm>
            <a:off x="6778243" y="6139730"/>
            <a:ext cx="2056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DependencyProperty</a:t>
            </a:r>
            <a:r>
              <a:rPr lang="en-GB" dirty="0"/>
              <a:t> is the one we just created (type Contact.</a:t>
            </a:r>
          </a:p>
        </p:txBody>
      </p:sp>
    </p:spTree>
    <p:extLst>
      <p:ext uri="{BB962C8B-B14F-4D97-AF65-F5344CB8AC3E}">
        <p14:creationId xmlns:p14="http://schemas.microsoft.com/office/powerpoint/2010/main" val="672017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157939-455d-4479-91a9-8df387f099f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0C35BB21582489E2BF272C78FBD21" ma:contentTypeVersion="8" ma:contentTypeDescription="Create a new document." ma:contentTypeScope="" ma:versionID="2f8fee19db2b5ce549792d5d4f45135d">
  <xsd:schema xmlns:xsd="http://www.w3.org/2001/XMLSchema" xmlns:xs="http://www.w3.org/2001/XMLSchema" xmlns:p="http://schemas.microsoft.com/office/2006/metadata/properties" xmlns:ns3="f3157939-455d-4479-91a9-8df387f099fa" xmlns:ns4="86b2144c-258f-471b-91f2-5c4e762790fe" targetNamespace="http://schemas.microsoft.com/office/2006/metadata/properties" ma:root="true" ma:fieldsID="dbf4eb01c7ad265279ceafdb8d8e222e" ns3:_="" ns4:_="">
    <xsd:import namespace="f3157939-455d-4479-91a9-8df387f099fa"/>
    <xsd:import namespace="86b2144c-258f-471b-91f2-5c4e762790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57939-455d-4479-91a9-8df387f09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144c-258f-471b-91f2-5c4e762790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BB5FB0-12C3-420F-AAD4-175F54714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276021-B7E1-48EA-89DF-A55299892C45}">
  <ds:schemaRefs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86b2144c-258f-471b-91f2-5c4e762790fe"/>
    <ds:schemaRef ds:uri="http://schemas.microsoft.com/office/infopath/2007/PartnerControls"/>
    <ds:schemaRef ds:uri="f3157939-455d-4479-91a9-8df387f099fa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8FBDF9C-378E-4498-8F7E-E6572474E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57939-455d-4479-91a9-8df387f099fa"/>
    <ds:schemaRef ds:uri="86b2144c-258f-471b-91f2-5c4e762790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1068</Words>
  <Application>Microsoft Office PowerPoint</Application>
  <PresentationFormat>Widescreen</PresentationFormat>
  <Paragraphs>143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4</cp:revision>
  <dcterms:created xsi:type="dcterms:W3CDTF">2025-06-06T13:43:01Z</dcterms:created>
  <dcterms:modified xsi:type="dcterms:W3CDTF">2025-06-10T09:33:22Z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0x0101009CE0C35BB21582489E2BF272C78FBD21</vt:lpwstr>
  </property>
</Properties>
</file>