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00" y="-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DDDB-EAC3-1AB7-047E-BBE4E08B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792E6B-CF80-6895-454D-FDB029EC6D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4D5310-CDBA-AB2D-C5DA-64BFCA7F9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FAF1F-54A2-0C53-22DF-22200CF8C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C7A33-69E1-695D-9969-75DB136CA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4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7FAE2-0298-39FE-9268-5A4DD575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463A1-3FA3-593A-E2CA-C466E3E50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3D522-4A02-7804-2DF7-8A98D609E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46973D-1913-4C22-A90A-61C11D9A2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83510-0325-68A3-C186-0FB8B330C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127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1EF0DE-D99E-0734-86AB-4EDE4ED2D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BD8BEC-D774-1338-4231-A24447E73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1D0BA-68FA-007A-E46A-C30836E7D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8FACD-32E4-B19F-8149-68231920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45C95-6875-46C6-E5CE-0EEAE698F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93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02050-AF66-0CD3-6635-E08974E3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D17A-7504-C8D4-C88F-6DB175415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EB7D8-9D29-E845-A964-D1ABAA42F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ED4F8-F754-0BD8-D6CE-82DE551EC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C4E9-6A7C-5763-BF09-3995FAF9E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2669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A81C-BA34-7C94-6DCC-B085791AC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2B07F7-FDB5-034F-54AA-79C1351AC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F2804-2DEF-E3B9-4905-4EFA97CBB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5219-9C68-D765-384B-7585C8A35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0FCC1-E502-D522-13E6-C41899B12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311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83916-8DDE-7447-BC74-8169C3320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AA46D-BA47-748D-5FA8-D2FE7D49FE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5C1A6-9874-7F3C-D6EB-72453EDF89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F214-EA85-1A95-134F-2CE92BC42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DE1745-F0C5-4F5D-7E30-77E0D4D6F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60C37-FF72-0A11-34F4-98CD8F729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8430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10B6E-75F7-82E2-32EF-98A76787E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CE3DB-5ECF-CC8A-B3B7-6E3D61745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3F014-84A8-515B-2FB5-D3BD44C4C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BA269D-9D98-F8F8-DA70-05640BDFF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1FEA5-AF6D-EFAF-8548-850EFD0E2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8AF09-33FF-9ADE-7891-B5827C71A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AC1B2D-9BE8-0F2E-6525-C240B296B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D25459-2CE8-6C48-C1FF-17FFE5980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A8865-FB7F-CB3D-FA67-9907E6BF8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4140D-77C1-90BA-6518-522E4036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F4E48-75FA-EF82-EF8A-F5483F884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C124FE-F0E6-541B-2591-03719DC02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650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526CC1-9A4C-F614-76C1-241307E93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D9202F-1609-91E7-EE7B-1814290F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BCBF1-26EE-6490-24F4-068B65863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9694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EB17-B0AF-D24B-17C4-D69563EAB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271FB-4EC9-F950-BED0-6881EF270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E21DDA-F512-B4D4-8B6D-294DFB52B2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957C-88E2-F91B-970B-598733807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458F0A-0EE2-E6A2-ED9A-68186B30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A8C7F-CA9B-439A-D99E-806E816E0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777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98AC-E985-7C42-43F0-FC703C7B3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A9B01C-341E-00B7-8D47-76F7FD983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2A2C5F-0E6F-47A9-1285-11814F7B8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C6C08-EBBE-176A-AE49-FC224DDA7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89180-9319-953E-1ECA-465667CD2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5831BB-8E24-7495-39A2-D00A617A6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08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3BE0A-4FEA-EDAE-FE37-F54D9591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E80906-0C5B-3672-C3BA-6CAF952C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9972-D906-7634-E352-0BF4CD2F09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5170B-85E4-4180-8B02-97CC0CE0B938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76C0B-C0F3-35CE-3BFF-B41D11BCA1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3B8AE-E15E-AA2E-AAF4-A13C8DCC2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D5D73-BCDB-4A32-A598-F00AC0CEC25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959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67ED0-49DD-2819-9F88-C05A2C9B3A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EverNote</a:t>
            </a:r>
            <a:r>
              <a:rPr lang="en-GB" dirty="0"/>
              <a:t> Clone</a:t>
            </a:r>
          </a:p>
        </p:txBody>
      </p:sp>
    </p:spTree>
    <p:extLst>
      <p:ext uri="{BB962C8B-B14F-4D97-AF65-F5344CB8AC3E}">
        <p14:creationId xmlns:p14="http://schemas.microsoft.com/office/powerpoint/2010/main" val="1160677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38397-7C58-1414-38E5-54C6699B8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253D99-60BB-8D08-334B-F6842C4B5346}"/>
              </a:ext>
            </a:extLst>
          </p:cNvPr>
          <p:cNvSpPr txBox="1"/>
          <p:nvPr/>
        </p:nvSpPr>
        <p:spPr>
          <a:xfrm>
            <a:off x="415384" y="641152"/>
            <a:ext cx="6094140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System.Windows.Input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EvernoteClone.ViewModel.Commands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internal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VM {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EventHandler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CanExecuteChanged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 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 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VM =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vm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Execute(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05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//TODO: Login functionality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FD811D-FDBA-60FA-D57B-7551967B3176}"/>
              </a:ext>
            </a:extLst>
          </p:cNvPr>
          <p:cNvSpPr txBox="1"/>
          <p:nvPr/>
        </p:nvSpPr>
        <p:spPr>
          <a:xfrm>
            <a:off x="292719" y="155886"/>
            <a:ext cx="991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Also create a login command:</a:t>
            </a:r>
          </a:p>
        </p:txBody>
      </p:sp>
    </p:spTree>
    <p:extLst>
      <p:ext uri="{BB962C8B-B14F-4D97-AF65-F5344CB8AC3E}">
        <p14:creationId xmlns:p14="http://schemas.microsoft.com/office/powerpoint/2010/main" val="3241456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B9A22-E4B5-C6DF-936E-6598BCB25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974AFD8-A806-7384-81EC-497E6D9B7E7A}"/>
              </a:ext>
            </a:extLst>
          </p:cNvPr>
          <p:cNvSpPr txBox="1"/>
          <p:nvPr/>
        </p:nvSpPr>
        <p:spPr>
          <a:xfrm>
            <a:off x="504593" y="1015608"/>
            <a:ext cx="609414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EvernoteClone.Model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EvernoteClone.ViewModel.Commands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EvernoteClone.ViewModel.Helpers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user; }</a:t>
            </a: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user =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 =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05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5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LoginCommand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05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GB" sz="105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GB" sz="105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05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C3205-FF5E-F15B-87DF-0916BE3F6E41}"/>
              </a:ext>
            </a:extLst>
          </p:cNvPr>
          <p:cNvCxnSpPr>
            <a:cxnSpLocks/>
          </p:cNvCxnSpPr>
          <p:nvPr/>
        </p:nvCxnSpPr>
        <p:spPr>
          <a:xfrm flipH="1" flipV="1">
            <a:off x="4315522" y="3429000"/>
            <a:ext cx="1780478" cy="184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7B2B3A0C-619F-C755-1D71-8AF6E7793BA4}"/>
              </a:ext>
            </a:extLst>
          </p:cNvPr>
          <p:cNvSpPr txBox="1"/>
          <p:nvPr/>
        </p:nvSpPr>
        <p:spPr>
          <a:xfrm>
            <a:off x="6337610" y="3429000"/>
            <a:ext cx="5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ViewModel</a:t>
            </a:r>
            <a:r>
              <a:rPr lang="en-GB" dirty="0"/>
              <a:t> create a property for </a:t>
            </a:r>
            <a:r>
              <a:rPr lang="en-GB" dirty="0" err="1"/>
              <a:t>LoginCommand</a:t>
            </a:r>
            <a:endParaRPr lang="en-GB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49C706-7A74-D5F6-1E04-EEE256EC6754}"/>
              </a:ext>
            </a:extLst>
          </p:cNvPr>
          <p:cNvCxnSpPr>
            <a:cxnSpLocks/>
          </p:cNvCxnSpPr>
          <p:nvPr/>
        </p:nvCxnSpPr>
        <p:spPr>
          <a:xfrm flipH="1" flipV="1">
            <a:off x="3769112" y="5486400"/>
            <a:ext cx="1323279" cy="275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6FAC3F9-490D-35E8-8449-7ED0E45D6EEC}"/>
              </a:ext>
            </a:extLst>
          </p:cNvPr>
          <p:cNvSpPr txBox="1"/>
          <p:nvPr/>
        </p:nvSpPr>
        <p:spPr>
          <a:xfrm>
            <a:off x="4999464" y="5650693"/>
            <a:ext cx="5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Register the commands in the Constructor</a:t>
            </a:r>
          </a:p>
        </p:txBody>
      </p:sp>
    </p:spTree>
    <p:extLst>
      <p:ext uri="{BB962C8B-B14F-4D97-AF65-F5344CB8AC3E}">
        <p14:creationId xmlns:p14="http://schemas.microsoft.com/office/powerpoint/2010/main" val="21431597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7ED68-9882-9294-FC69-26E66BF5A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7619EF-5972-B642-538E-4EC1437663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116" y="282921"/>
            <a:ext cx="3229426" cy="3905795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73DB228-4201-4991-C3EB-3C5DFE55BFCB}"/>
              </a:ext>
            </a:extLst>
          </p:cNvPr>
          <p:cNvCxnSpPr/>
          <p:nvPr/>
        </p:nvCxnSpPr>
        <p:spPr>
          <a:xfrm flipH="1">
            <a:off x="2993457" y="1549667"/>
            <a:ext cx="644892" cy="1058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B0EA910-A614-4884-B505-DABE65A491F8}"/>
              </a:ext>
            </a:extLst>
          </p:cNvPr>
          <p:cNvSpPr txBox="1"/>
          <p:nvPr/>
        </p:nvSpPr>
        <p:spPr>
          <a:xfrm>
            <a:off x="3315903" y="1087160"/>
            <a:ext cx="6007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</a:t>
            </a:r>
            <a:r>
              <a:rPr lang="en-GB" dirty="0" err="1"/>
              <a:t>NoewNoteBookCommand</a:t>
            </a:r>
            <a:r>
              <a:rPr lang="en-GB" dirty="0"/>
              <a:t> and </a:t>
            </a:r>
            <a:r>
              <a:rPr lang="en-GB" dirty="0" err="1"/>
              <a:t>NewNoteCommand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56913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7AD79-B0FC-549C-76A9-14251F4F2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ABF341-A587-5E3C-31BF-10C05D943384}"/>
              </a:ext>
            </a:extLst>
          </p:cNvPr>
          <p:cNvSpPr txBox="1"/>
          <p:nvPr/>
        </p:nvSpPr>
        <p:spPr>
          <a:xfrm>
            <a:off x="459607" y="1733393"/>
            <a:ext cx="492091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DockPanel.Dock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="Top"&gt;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="File"&gt;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="New notebook"/&gt;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="New note"/&gt;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Separator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="Exit"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2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2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MenuItem_Click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2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DockPanel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2D7F33-1773-17EC-B400-04AF14C5D398}"/>
              </a:ext>
            </a:extLst>
          </p:cNvPr>
          <p:cNvSpPr txBox="1"/>
          <p:nvPr/>
        </p:nvSpPr>
        <p:spPr>
          <a:xfrm>
            <a:off x="292719" y="155886"/>
            <a:ext cx="991064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Add a dock panel and Menu into the </a:t>
            </a:r>
            <a:r>
              <a:rPr lang="en-GB" dirty="0" err="1"/>
              <a:t>NoteWindow</a:t>
            </a:r>
            <a:r>
              <a:rPr lang="en-GB" dirty="0"/>
              <a:t>.</a:t>
            </a:r>
          </a:p>
          <a:p>
            <a:r>
              <a:rPr lang="en-GB" dirty="0"/>
              <a:t>We also use Click event handler to execute the </a:t>
            </a:r>
            <a:r>
              <a:rPr lang="en-GB" dirty="0" err="1"/>
              <a:t>shotdown</a:t>
            </a:r>
            <a:r>
              <a:rPr lang="en-GB" dirty="0"/>
              <a:t>. This is appropriate to stay in View cs file as it is only related to the view (no data manipulation).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D68A6-0DD2-322C-E356-A96EE469E3AA}"/>
              </a:ext>
            </a:extLst>
          </p:cNvPr>
          <p:cNvSpPr txBox="1"/>
          <p:nvPr/>
        </p:nvSpPr>
        <p:spPr>
          <a:xfrm>
            <a:off x="5731042" y="2798620"/>
            <a:ext cx="60976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MenuItem_Click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sender,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RoutedEventArgs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.Current.Shutdown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49136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BD482-5D18-4F19-BBCA-B2F9C0D1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3173E08-8ACE-6684-CA56-B51A284FDD72}"/>
              </a:ext>
            </a:extLst>
          </p:cNvPr>
          <p:cNvSpPr txBox="1"/>
          <p:nvPr/>
        </p:nvSpPr>
        <p:spPr>
          <a:xfrm>
            <a:off x="240632" y="589761"/>
            <a:ext cx="9319661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="EvernoteClone.View.NoteWindow"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/presentation"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winfx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/2006/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xaml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="http://schemas.microsoft.com/expression/blend/2008"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="http://schemas.openxmlformats.org/markup-compatibility/2006"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clr-namespace:EvernoteClone.View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mc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Ignorable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="d"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xmlns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clr-namespace:EvernoteClone.ViewModel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"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Height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="300"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Width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="300"&gt;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NotesVM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x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: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Key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="vm"/&gt;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Window.Resources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DockPanel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DataContext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StaticResource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vm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DockPanel.Dock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="Top"&gt;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="File"&gt;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="New notebook"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Command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NewNotebookCommand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="New note"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Command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NewNoteCommand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endParaRPr lang="en-GB" sz="1100" dirty="0">
              <a:solidFill>
                <a:srgbClr val="000000"/>
              </a:solidFill>
              <a:highlight>
                <a:srgbClr val="FFFF00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CommandParameter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="{</a:t>
            </a:r>
            <a:r>
              <a:rPr lang="en-GB" sz="1100" dirty="0">
                <a:solidFill>
                  <a:srgbClr val="A31515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Binding</a:t>
            </a:r>
            <a:r>
              <a:rPr lang="en-GB" sz="1100" dirty="0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FF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SelectedNotebook</a:t>
            </a:r>
            <a:r>
              <a:rPr lang="en-GB" sz="11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}"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Separator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Header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="Exit"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     </a:t>
            </a:r>
            <a:r>
              <a:rPr lang="en-GB" sz="1100" dirty="0">
                <a:solidFill>
                  <a:srgbClr val="FF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Click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="</a:t>
            </a:r>
            <a:r>
              <a:rPr lang="en-GB" sz="11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MenuItem_Click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"/&gt;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MenuItem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Menu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Grid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DockPanel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&lt;/</a:t>
            </a:r>
            <a:r>
              <a:rPr lang="en-GB" sz="11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Window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GB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24F89-D6A4-2624-A79B-B9A92087E2F3}"/>
              </a:ext>
            </a:extLst>
          </p:cNvPr>
          <p:cNvSpPr txBox="1"/>
          <p:nvPr/>
        </p:nvSpPr>
        <p:spPr>
          <a:xfrm>
            <a:off x="0" y="0"/>
            <a:ext cx="60976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Implement the commands:</a:t>
            </a:r>
          </a:p>
        </p:txBody>
      </p:sp>
    </p:spTree>
    <p:extLst>
      <p:ext uri="{BB962C8B-B14F-4D97-AF65-F5344CB8AC3E}">
        <p14:creationId xmlns:p14="http://schemas.microsoft.com/office/powerpoint/2010/main" val="63763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64B7F-9D44-66D8-AFD0-C4E0E95A4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831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A243F-BEDA-33D1-83E3-FDBBBDC69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88911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C8D27-02AA-CE70-C3C3-C1DA28C61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1384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01EA7-E129-870B-44BD-AE14F56BC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2571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7E4F9-D163-A940-784C-BD42263A5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76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AE4A3-C20C-9566-C28C-22C211384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A216889-43B3-5737-F407-157AB86DFDDE}"/>
              </a:ext>
            </a:extLst>
          </p:cNvPr>
          <p:cNvSpPr txBox="1"/>
          <p:nvPr/>
        </p:nvSpPr>
        <p:spPr>
          <a:xfrm>
            <a:off x="348792" y="273377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7981-3068-F73C-6C01-D374F1704A0B}"/>
              </a:ext>
            </a:extLst>
          </p:cNvPr>
          <p:cNvSpPr/>
          <p:nvPr/>
        </p:nvSpPr>
        <p:spPr>
          <a:xfrm>
            <a:off x="688157" y="1319753"/>
            <a:ext cx="1894787" cy="30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83598C-86B6-3918-A9C1-87B51384B7C3}"/>
              </a:ext>
            </a:extLst>
          </p:cNvPr>
          <p:cNvSpPr/>
          <p:nvPr/>
        </p:nvSpPr>
        <p:spPr>
          <a:xfrm>
            <a:off x="688156" y="1624553"/>
            <a:ext cx="1894787" cy="141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+ Id (int)</a:t>
            </a:r>
          </a:p>
          <a:p>
            <a:r>
              <a:rPr lang="en-GB" sz="1200" dirty="0"/>
              <a:t>+ </a:t>
            </a:r>
            <a:r>
              <a:rPr lang="en-GB" sz="1200" dirty="0" err="1"/>
              <a:t>NotebookId</a:t>
            </a:r>
            <a:r>
              <a:rPr lang="en-GB" sz="1200" dirty="0"/>
              <a:t>(int)</a:t>
            </a:r>
          </a:p>
          <a:p>
            <a:r>
              <a:rPr lang="en-GB" sz="1200" dirty="0"/>
              <a:t>+ Title(string)</a:t>
            </a:r>
          </a:p>
          <a:p>
            <a:r>
              <a:rPr lang="en-GB" sz="1200" dirty="0"/>
              <a:t>+ </a:t>
            </a:r>
            <a:r>
              <a:rPr lang="en-GB" sz="1200" dirty="0" err="1"/>
              <a:t>CreatedAt</a:t>
            </a:r>
            <a:r>
              <a:rPr lang="en-GB" sz="1200" dirty="0"/>
              <a:t>(</a:t>
            </a:r>
            <a:r>
              <a:rPr lang="en-GB" sz="1200" dirty="0" err="1"/>
              <a:t>DateTime</a:t>
            </a:r>
            <a:r>
              <a:rPr lang="en-GB" sz="1200" dirty="0"/>
              <a:t>)</a:t>
            </a:r>
          </a:p>
          <a:p>
            <a:r>
              <a:rPr lang="en-GB" sz="1200" dirty="0"/>
              <a:t>+ </a:t>
            </a:r>
            <a:r>
              <a:rPr lang="en-GB" sz="1200" dirty="0" err="1"/>
              <a:t>UpdatedAt</a:t>
            </a:r>
            <a:r>
              <a:rPr lang="en-GB" sz="1200" dirty="0"/>
              <a:t>(</a:t>
            </a:r>
            <a:r>
              <a:rPr lang="en-GB" sz="1200" dirty="0" err="1"/>
              <a:t>DateTime</a:t>
            </a:r>
            <a:r>
              <a:rPr lang="en-GB" sz="1200" dirty="0"/>
              <a:t>)</a:t>
            </a:r>
          </a:p>
          <a:p>
            <a:r>
              <a:rPr lang="en-GB" sz="1200" dirty="0"/>
              <a:t>+ </a:t>
            </a:r>
            <a:r>
              <a:rPr lang="en-GB" sz="1200" dirty="0" err="1"/>
              <a:t>FileLocation</a:t>
            </a:r>
            <a:r>
              <a:rPr lang="en-GB" sz="1200" dirty="0"/>
              <a:t>(string)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DA88B5-9204-384B-8B93-079771D5FB49}"/>
              </a:ext>
            </a:extLst>
          </p:cNvPr>
          <p:cNvSpPr/>
          <p:nvPr/>
        </p:nvSpPr>
        <p:spPr>
          <a:xfrm>
            <a:off x="3216111" y="1319753"/>
            <a:ext cx="1894787" cy="30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User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6C598C-D653-3158-9FE3-3D8A2F49DC74}"/>
              </a:ext>
            </a:extLst>
          </p:cNvPr>
          <p:cNvSpPr/>
          <p:nvPr/>
        </p:nvSpPr>
        <p:spPr>
          <a:xfrm>
            <a:off x="3216110" y="1624553"/>
            <a:ext cx="1894787" cy="141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+ Id (int)</a:t>
            </a:r>
          </a:p>
          <a:p>
            <a:r>
              <a:rPr lang="en-GB" sz="1200" dirty="0"/>
              <a:t>+ Name(string)</a:t>
            </a:r>
          </a:p>
          <a:p>
            <a:r>
              <a:rPr lang="en-GB" sz="1200" dirty="0"/>
              <a:t>+ LastName(String)</a:t>
            </a:r>
          </a:p>
          <a:p>
            <a:r>
              <a:rPr lang="en-GB" sz="1200" dirty="0"/>
              <a:t>+ </a:t>
            </a:r>
            <a:r>
              <a:rPr lang="en-GB" sz="1200" dirty="0" err="1"/>
              <a:t>UserName</a:t>
            </a:r>
            <a:r>
              <a:rPr lang="en-GB" sz="1200" dirty="0"/>
              <a:t>(string)</a:t>
            </a:r>
          </a:p>
          <a:p>
            <a:r>
              <a:rPr lang="en-GB" sz="1200" dirty="0"/>
              <a:t>+ Password(string)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25BEF-67BB-537F-8C69-B665FB033BF6}"/>
              </a:ext>
            </a:extLst>
          </p:cNvPr>
          <p:cNvSpPr/>
          <p:nvPr/>
        </p:nvSpPr>
        <p:spPr>
          <a:xfrm>
            <a:off x="5630944" y="1319753"/>
            <a:ext cx="1894787" cy="3016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Notebook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B9AFEA-DEEE-B3A4-96D7-17335DB2579A}"/>
              </a:ext>
            </a:extLst>
          </p:cNvPr>
          <p:cNvSpPr/>
          <p:nvPr/>
        </p:nvSpPr>
        <p:spPr>
          <a:xfrm>
            <a:off x="5630943" y="1624553"/>
            <a:ext cx="1894787" cy="14108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dirty="0"/>
              <a:t>+ Id (int)</a:t>
            </a:r>
          </a:p>
          <a:p>
            <a:r>
              <a:rPr lang="en-GB" sz="1200" dirty="0"/>
              <a:t>+ </a:t>
            </a:r>
            <a:r>
              <a:rPr lang="en-GB" sz="1200" dirty="0" err="1"/>
              <a:t>UserId</a:t>
            </a:r>
            <a:r>
              <a:rPr lang="en-GB" sz="1200" dirty="0"/>
              <a:t>(int)</a:t>
            </a:r>
          </a:p>
          <a:p>
            <a:r>
              <a:rPr lang="en-GB" sz="1200" dirty="0"/>
              <a:t>+ Name(String)</a:t>
            </a:r>
          </a:p>
        </p:txBody>
      </p:sp>
    </p:spTree>
    <p:extLst>
      <p:ext uri="{BB962C8B-B14F-4D97-AF65-F5344CB8AC3E}">
        <p14:creationId xmlns:p14="http://schemas.microsoft.com/office/powerpoint/2010/main" val="20782561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31B0A-9C47-1B7D-D351-E5AB7FC13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720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4232-87AB-3876-0E48-F6D0704EA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4477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E9E42-6D0D-D822-61D7-A6E9586A7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20D7BF-EB45-CBEF-54F9-7EA3BBD81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47" y="940210"/>
            <a:ext cx="2657846" cy="92405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BE6A9F-94E0-D2A9-47A2-3EA6D749CC5B}"/>
              </a:ext>
            </a:extLst>
          </p:cNvPr>
          <p:cNvSpPr txBox="1"/>
          <p:nvPr/>
        </p:nvSpPr>
        <p:spPr>
          <a:xfrm>
            <a:off x="348792" y="273377"/>
            <a:ext cx="754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Sqlite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1A65C-5828-D9EB-CA87-6AB909CFE1B0}"/>
              </a:ext>
            </a:extLst>
          </p:cNvPr>
          <p:cNvSpPr txBox="1"/>
          <p:nvPr/>
        </p:nvSpPr>
        <p:spPr>
          <a:xfrm>
            <a:off x="178377" y="2542428"/>
            <a:ext cx="4128940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SQLite;</a:t>
            </a:r>
          </a:p>
          <a:p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EvernoteClone.Model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endParaRPr lang="en-GB" sz="9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PrimaryKey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AutoIncrement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MaxLength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(50)]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9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MaxLength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(50)]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LastName {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UserName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Password {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9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9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9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B178F2-858C-3410-A59D-16A53470431E}"/>
              </a:ext>
            </a:extLst>
          </p:cNvPr>
          <p:cNvSpPr txBox="1"/>
          <p:nvPr/>
        </p:nvSpPr>
        <p:spPr>
          <a:xfrm>
            <a:off x="3755745" y="2542428"/>
            <a:ext cx="41289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SQLite;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EvernoteClone.Model</a:t>
            </a: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Notebook</a:t>
            </a: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PrimaryKey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AutoIncrement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Indexed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UserId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Name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FEDBE-6A28-D641-B823-9E1E91F4A73E}"/>
              </a:ext>
            </a:extLst>
          </p:cNvPr>
          <p:cNvSpPr txBox="1"/>
          <p:nvPr/>
        </p:nvSpPr>
        <p:spPr>
          <a:xfrm>
            <a:off x="7251081" y="2542428"/>
            <a:ext cx="403395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SQLite;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System.Runtime.CompilerServices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EvernoteClone.Model</a:t>
            </a: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GB" sz="10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PrimaryKey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AutoIncrement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[</a:t>
            </a:r>
            <a:r>
              <a:rPr lang="en-GB" sz="10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Indexed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NotebookId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UpdatedAt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0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FileLocation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0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0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BE2B7E-5C20-0FD8-8918-6E09005F4B1C}"/>
              </a:ext>
            </a:extLst>
          </p:cNvPr>
          <p:cNvSpPr txBox="1"/>
          <p:nvPr/>
        </p:nvSpPr>
        <p:spPr>
          <a:xfrm>
            <a:off x="2790334" y="6020303"/>
            <a:ext cx="2308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Similar to Foreign Key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B37C34-1D8B-AC3B-2C91-CB0598DB7FBE}"/>
              </a:ext>
            </a:extLst>
          </p:cNvPr>
          <p:cNvCxnSpPr/>
          <p:nvPr/>
        </p:nvCxnSpPr>
        <p:spPr>
          <a:xfrm flipV="1">
            <a:off x="3755745" y="4713402"/>
            <a:ext cx="674853" cy="1306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0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B2C13-7999-A43D-4CB3-10963D812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9C6AD-B79A-C992-48B2-8221246A87F0}"/>
              </a:ext>
            </a:extLst>
          </p:cNvPr>
          <p:cNvSpPr txBox="1"/>
          <p:nvPr/>
        </p:nvSpPr>
        <p:spPr>
          <a:xfrm>
            <a:off x="348792" y="273377"/>
            <a:ext cx="73457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Helpers – in </a:t>
            </a:r>
            <a:r>
              <a:rPr lang="en-GB" dirty="0" err="1"/>
              <a:t>ViewModel</a:t>
            </a:r>
            <a:endParaRPr lang="en-GB" dirty="0"/>
          </a:p>
          <a:p>
            <a:endParaRPr lang="en-GB" dirty="0"/>
          </a:p>
          <a:p>
            <a:r>
              <a:rPr lang="en-GB" dirty="0"/>
              <a:t>Helpers are to help. This one creates all methods to work with database.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2B8E51-2B05-9EC3-1680-5FAE9E5A74C2}"/>
              </a:ext>
            </a:extLst>
          </p:cNvPr>
          <p:cNvSpPr txBox="1"/>
          <p:nvPr/>
        </p:nvSpPr>
        <p:spPr>
          <a:xfrm>
            <a:off x="549197" y="1490008"/>
            <a:ext cx="416776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System.IO;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System.Reflection.Metadata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System.Windows.Controls.Primitives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System.Windows.Navigation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EvernoteClone.ViewModel.Helpers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}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2357F9B-C838-BB14-13FC-28B91DE6D05C}"/>
              </a:ext>
            </a:extLst>
          </p:cNvPr>
          <p:cNvSpPr txBox="1"/>
          <p:nvPr/>
        </p:nvSpPr>
        <p:spPr>
          <a:xfrm>
            <a:off x="348792" y="4249725"/>
            <a:ext cx="114491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dbFile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Path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.Combine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6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.CurrentDirectory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GB" sz="16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"notesDb.db3"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8B784-9C8A-2227-9D66-0B960EB548DC}"/>
              </a:ext>
            </a:extLst>
          </p:cNvPr>
          <p:cNvSpPr txBox="1"/>
          <p:nvPr/>
        </p:nvSpPr>
        <p:spPr>
          <a:xfrm>
            <a:off x="549197" y="3880393"/>
            <a:ext cx="991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First is variable of the path to the database:</a:t>
            </a:r>
          </a:p>
        </p:txBody>
      </p:sp>
    </p:spTree>
    <p:extLst>
      <p:ext uri="{BB962C8B-B14F-4D97-AF65-F5344CB8AC3E}">
        <p14:creationId xmlns:p14="http://schemas.microsoft.com/office/powerpoint/2010/main" val="1286946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49FF4-2454-2A65-E6F4-C94EE32FB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F0FE7B-33D5-378E-EA36-9C5A46E6654C}"/>
              </a:ext>
            </a:extLst>
          </p:cNvPr>
          <p:cNvSpPr txBox="1"/>
          <p:nvPr/>
        </p:nvSpPr>
        <p:spPr>
          <a:xfrm>
            <a:off x="459987" y="666819"/>
            <a:ext cx="743507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Insert&lt;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conn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dbFile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conn.CreateTable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rows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conn.Insert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(item);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(rows &gt; 0)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9AB85F-4856-0E27-7FA4-9ABE0A644AB4}"/>
              </a:ext>
            </a:extLst>
          </p:cNvPr>
          <p:cNvSpPr txBox="1"/>
          <p:nvPr/>
        </p:nvSpPr>
        <p:spPr>
          <a:xfrm>
            <a:off x="292719" y="155886"/>
            <a:ext cx="991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Generic Insert method: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E67254-CC96-E200-1330-7B36D9D68C1A}"/>
              </a:ext>
            </a:extLst>
          </p:cNvPr>
          <p:cNvSpPr txBox="1"/>
          <p:nvPr/>
        </p:nvSpPr>
        <p:spPr>
          <a:xfrm>
            <a:off x="292719" y="3995678"/>
            <a:ext cx="9910647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conn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dbFile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conn.CreateTable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rows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conn.Update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(item);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(rows &gt; 0)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7F0133-0A58-EE5F-3AEC-8A4F556AAC8F}"/>
              </a:ext>
            </a:extLst>
          </p:cNvPr>
          <p:cNvSpPr txBox="1"/>
          <p:nvPr/>
        </p:nvSpPr>
        <p:spPr>
          <a:xfrm>
            <a:off x="292719" y="3699269"/>
            <a:ext cx="991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Generic Update method:</a:t>
            </a:r>
          </a:p>
        </p:txBody>
      </p:sp>
    </p:spTree>
    <p:extLst>
      <p:ext uri="{BB962C8B-B14F-4D97-AF65-F5344CB8AC3E}">
        <p14:creationId xmlns:p14="http://schemas.microsoft.com/office/powerpoint/2010/main" val="104338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2E257-54AA-5805-33D5-8234333F8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418A6C-4B0C-90A2-FBBA-0FB943097BEF}"/>
              </a:ext>
            </a:extLst>
          </p:cNvPr>
          <p:cNvSpPr txBox="1"/>
          <p:nvPr/>
        </p:nvSpPr>
        <p:spPr>
          <a:xfrm>
            <a:off x="158905" y="622215"/>
            <a:ext cx="783651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Delete&lt;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false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conn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dbFile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conn.CreateTable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rows =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conn.Delete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(item);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(rows &gt; 0)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5146FF-6E4E-1FD6-019A-D26832CB6F1F}"/>
              </a:ext>
            </a:extLst>
          </p:cNvPr>
          <p:cNvSpPr txBox="1"/>
          <p:nvPr/>
        </p:nvSpPr>
        <p:spPr>
          <a:xfrm>
            <a:off x="292719" y="155886"/>
            <a:ext cx="991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Generic Delete method: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E7F15B-D30E-BBAC-697E-31D281C68A21}"/>
              </a:ext>
            </a:extLst>
          </p:cNvPr>
          <p:cNvSpPr txBox="1"/>
          <p:nvPr/>
        </p:nvSpPr>
        <p:spPr>
          <a:xfrm>
            <a:off x="292718" y="3669203"/>
            <a:ext cx="99106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Generic Read method (this is different):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17EBB6-AC6C-D5E5-8EB3-E6CA4B508D50}"/>
              </a:ext>
            </a:extLst>
          </p:cNvPr>
          <p:cNvSpPr txBox="1"/>
          <p:nvPr/>
        </p:nvSpPr>
        <p:spPr>
          <a:xfrm>
            <a:off x="571499" y="4135532"/>
            <a:ext cx="7903427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Read&lt;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where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>
                <a:solidFill>
                  <a:srgbClr val="0000FF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00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items;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conn =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SQLiteConnection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dbFile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conn.CreateTable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items = 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conn.Table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fr-FR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&gt;().</a:t>
            </a:r>
            <a:r>
              <a:rPr lang="fr-FR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fr-FR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items;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017815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BEF7B-8DAC-D8E0-C6D6-0FD00A5CB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CAB4AB-3133-0D6B-F4BA-0C4FEBA9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071" y="168893"/>
            <a:ext cx="2305372" cy="335326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72B1EBA-6DC4-219D-0B4C-C36C5AE2D6B1}"/>
              </a:ext>
            </a:extLst>
          </p:cNvPr>
          <p:cNvCxnSpPr/>
          <p:nvPr/>
        </p:nvCxnSpPr>
        <p:spPr>
          <a:xfrm flipH="1">
            <a:off x="2297151" y="1037063"/>
            <a:ext cx="1650381" cy="602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4759648-6A6C-0193-A721-6CCE4E070A81}"/>
              </a:ext>
            </a:extLst>
          </p:cNvPr>
          <p:cNvSpPr txBox="1"/>
          <p:nvPr/>
        </p:nvSpPr>
        <p:spPr>
          <a:xfrm>
            <a:off x="3947532" y="852397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Window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A2D1C6C-3A70-3951-7DCE-D4F6BA421CA1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2102542" y="1748289"/>
            <a:ext cx="1650381" cy="1090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ACFA158-C492-C2FE-087A-7D4032144BB7}"/>
              </a:ext>
            </a:extLst>
          </p:cNvPr>
          <p:cNvSpPr txBox="1"/>
          <p:nvPr/>
        </p:nvSpPr>
        <p:spPr>
          <a:xfrm>
            <a:off x="3752923" y="1563623"/>
            <a:ext cx="2343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a new Window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CD32F2-C85A-245C-81E1-AC0F85007F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386361" y="2459515"/>
            <a:ext cx="1171272" cy="154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7BE42BF-BABC-F14A-969C-CA60466C10F5}"/>
              </a:ext>
            </a:extLst>
          </p:cNvPr>
          <p:cNvSpPr txBox="1"/>
          <p:nvPr/>
        </p:nvSpPr>
        <p:spPr>
          <a:xfrm>
            <a:off x="3557633" y="2290763"/>
            <a:ext cx="23430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 a new Command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CC78073-5D03-4525-1AE6-9E88189A4309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1727200" y="3013513"/>
            <a:ext cx="1005243" cy="2769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BD90273-F8F5-217F-A410-3EDB1D264294}"/>
              </a:ext>
            </a:extLst>
          </p:cNvPr>
          <p:cNvSpPr txBox="1"/>
          <p:nvPr/>
        </p:nvSpPr>
        <p:spPr>
          <a:xfrm>
            <a:off x="2732443" y="3105846"/>
            <a:ext cx="2993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Create a new </a:t>
            </a:r>
            <a:r>
              <a:rPr lang="en-GB" dirty="0" err="1"/>
              <a:t>LoginVM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0042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3A7E9-90A3-F9A1-F98E-A3663A2C1D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1314C0-C602-A9BF-D159-B7915062790F}"/>
              </a:ext>
            </a:extLst>
          </p:cNvPr>
          <p:cNvSpPr txBox="1"/>
          <p:nvPr/>
        </p:nvSpPr>
        <p:spPr>
          <a:xfrm>
            <a:off x="538264" y="526732"/>
            <a:ext cx="11115472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System.Windows.Input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EvernoteClone.ViewModel.Commands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ICommand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VM {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EventHandler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CanExecuteChanged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VM) 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this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.VM = VM;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bool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CanExecute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Execute(</a:t>
            </a:r>
            <a:r>
              <a:rPr lang="en-GB" sz="12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parameter)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//TODO: Login functionality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895483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97729-7D00-4F3A-2054-ABB858036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5616F0-E734-E831-A424-E3F80C712718}"/>
              </a:ext>
            </a:extLst>
          </p:cNvPr>
          <p:cNvSpPr txBox="1"/>
          <p:nvPr/>
        </p:nvSpPr>
        <p:spPr>
          <a:xfrm>
            <a:off x="211873" y="1351508"/>
            <a:ext cx="6096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System;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System.Collections.Generic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System.Linq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System.Text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System.Threading.Tasks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EvernoteClone.Model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EvernoteClone.ViewModel.Commands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using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EvernoteClone.ViewModel.Helpers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namespace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EvernoteClone.ViewModel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LoginVM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RegisterCommand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GB" sz="11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</a:t>
            </a:r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user; }</a:t>
            </a:r>
          </a:p>
          <a:p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user = </a:t>
            </a:r>
            <a:r>
              <a:rPr lang="en-GB" sz="11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value</a:t>
            </a:r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endParaRPr lang="en-GB" sz="11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GB" sz="11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GB" sz="1100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D9EC78E-6BDA-F4E1-55F5-00DC02A7C6D6}"/>
              </a:ext>
            </a:extLst>
          </p:cNvPr>
          <p:cNvCxnSpPr/>
          <p:nvPr/>
        </p:nvCxnSpPr>
        <p:spPr>
          <a:xfrm flipH="1">
            <a:off x="3969834" y="2330605"/>
            <a:ext cx="1471961" cy="1098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226E63-5F88-CCBC-6E21-0B90E71074A5}"/>
              </a:ext>
            </a:extLst>
          </p:cNvPr>
          <p:cNvSpPr txBox="1"/>
          <p:nvPr/>
        </p:nvSpPr>
        <p:spPr>
          <a:xfrm>
            <a:off x="5683405" y="2145939"/>
            <a:ext cx="5552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 </a:t>
            </a:r>
            <a:r>
              <a:rPr lang="en-GB" dirty="0" err="1"/>
              <a:t>ViewModel</a:t>
            </a:r>
            <a:r>
              <a:rPr lang="en-GB" dirty="0"/>
              <a:t> create a property for RegisterCommand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8690F3-1127-57F5-A7D4-F25370860082}"/>
              </a:ext>
            </a:extLst>
          </p:cNvPr>
          <p:cNvCxnSpPr>
            <a:cxnSpLocks/>
          </p:cNvCxnSpPr>
          <p:nvPr/>
        </p:nvCxnSpPr>
        <p:spPr>
          <a:xfrm flipH="1" flipV="1">
            <a:off x="1839951" y="4215161"/>
            <a:ext cx="2672576" cy="4646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14AF982-FE0D-FC20-BC07-B26FD0A6F485}"/>
              </a:ext>
            </a:extLst>
          </p:cNvPr>
          <p:cNvSpPr txBox="1"/>
          <p:nvPr/>
        </p:nvSpPr>
        <p:spPr>
          <a:xfrm>
            <a:off x="4754137" y="4495129"/>
            <a:ext cx="5552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And we also need property for the User.</a:t>
            </a:r>
          </a:p>
        </p:txBody>
      </p:sp>
    </p:spTree>
    <p:extLst>
      <p:ext uri="{BB962C8B-B14F-4D97-AF65-F5344CB8AC3E}">
        <p14:creationId xmlns:p14="http://schemas.microsoft.com/office/powerpoint/2010/main" val="2678036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CE0C35BB21582489E2BF272C78FBD21" ma:contentTypeVersion="8" ma:contentTypeDescription="Create a new document." ma:contentTypeScope="" ma:versionID="2f8fee19db2b5ce549792d5d4f45135d">
  <xsd:schema xmlns:xsd="http://www.w3.org/2001/XMLSchema" xmlns:xs="http://www.w3.org/2001/XMLSchema" xmlns:p="http://schemas.microsoft.com/office/2006/metadata/properties" xmlns:ns3="f3157939-455d-4479-91a9-8df387f099fa" xmlns:ns4="86b2144c-258f-471b-91f2-5c4e762790fe" targetNamespace="http://schemas.microsoft.com/office/2006/metadata/properties" ma:root="true" ma:fieldsID="dbf4eb01c7ad265279ceafdb8d8e222e" ns3:_="" ns4:_="">
    <xsd:import namespace="f3157939-455d-4479-91a9-8df387f099fa"/>
    <xsd:import namespace="86b2144c-258f-471b-91f2-5c4e762790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157939-455d-4479-91a9-8df387f09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b2144c-258f-471b-91f2-5c4e762790fe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157939-455d-4479-91a9-8df387f099fa" xsi:nil="true"/>
  </documentManagement>
</p:properties>
</file>

<file path=customXml/itemProps1.xml><?xml version="1.0" encoding="utf-8"?>
<ds:datastoreItem xmlns:ds="http://schemas.openxmlformats.org/officeDocument/2006/customXml" ds:itemID="{ED8B70CD-CD48-42F0-8A33-EDD12956440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157939-455d-4479-91a9-8df387f099fa"/>
    <ds:schemaRef ds:uri="86b2144c-258f-471b-91f2-5c4e762790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74016E7-7986-4A0A-9F82-DAF00C33E05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6967AC0-DB84-41BE-99F9-6F720878E209}">
  <ds:schemaRefs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86b2144c-258f-471b-91f2-5c4e762790fe"/>
    <ds:schemaRef ds:uri="f3157939-455d-4479-91a9-8df387f099fa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1692</Words>
  <Application>Microsoft Office PowerPoint</Application>
  <PresentationFormat>Widescreen</PresentationFormat>
  <Paragraphs>340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Cascadia Mono</vt:lpstr>
      <vt:lpstr>Office Theme</vt:lpstr>
      <vt:lpstr>EverNote Clone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Zdebski</dc:creator>
  <cp:lastModifiedBy>Daniel Zdebski</cp:lastModifiedBy>
  <cp:revision>1</cp:revision>
  <dcterms:created xsi:type="dcterms:W3CDTF">2025-07-15T10:16:57Z</dcterms:created>
  <dcterms:modified xsi:type="dcterms:W3CDTF">2025-07-15T16:09:43Z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0x0101009CE0C35BB21582489E2BF272C78FBD21</vt:lpwstr>
  </property>
</Properties>
</file>