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25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2AA-20C1-0BA0-A63F-6909A65D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01DF-6464-2469-AECE-212AA4D73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6045-68E4-CA0A-0675-1682DC80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BA91-8E37-AF4F-510C-E23908C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543D-2B31-A40F-7F20-653596C1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8AF-F5AD-F631-68EC-23DFB23E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6CC0-F518-EA41-6369-7E50D270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4B12-55F3-3A39-8AEB-1F70661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D6AE-1833-A688-1993-EF17B16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110-B666-0309-F9AA-1CA903C4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7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AF70-52B9-E3D6-6329-CCD39B1C6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FE06-BF2A-402C-E704-756FA2A5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41F7-594C-7C75-103E-441045B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B347-4339-13A6-339D-AAD4BB61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3801-D25D-F91B-023B-EB85C05A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7FC-4ED0-11D2-17EE-3FC307C5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4F58-A7B4-ECD8-FF3B-9732DBFC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C59B-FA8E-3B6D-D13C-1E9D8A0E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182C-88EB-AE2C-E646-9059B28C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488E-0464-2216-82C8-D1F932FC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DAAD-64E6-B185-FBDA-7D8A33B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EC0D-C47D-1514-8AF8-EB255A3D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61AA-6B58-5036-A7AF-E1CDD7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3E7F-0019-1E33-500F-FFB07CFE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288F-B182-1688-6490-5A60E2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8551-9E3A-61DB-E2F8-861633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2F3-7386-3A87-F5F4-66BB56DF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6950-13E3-523A-DA2C-067F7CC3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56B3-3C67-25CF-47BF-9A7D1F4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9EA9-9BCD-EDEE-053C-70650A86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225F7-E706-0741-094B-47952E7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EB35-0919-6FE6-5D83-58E33237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6ED1-C6B3-7F76-51BB-74D7978A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6B79-18A9-D8BA-60F3-508E495B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ADB7-A5FC-55F8-F43F-8CCEDCBB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97326-7A47-A1DF-FA11-975252C53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12015-F221-201D-F131-931142A4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EA2A8-C23C-58AD-0773-3BB5E49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23632-4DCA-EE58-19B8-F9693EA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9F55-8118-1912-4E31-0543507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52446-F916-5389-D278-35D7CAC9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81FE-28C5-FDCE-41FF-954FBDDC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87D8-94D2-49CF-8461-6D353EC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1B008-6C26-D43B-2FF5-682F007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09D2-4D6C-771C-4962-ACEC08B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82A6-74F9-FDE0-3996-46B34819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8708-598D-6106-4124-B6D8B844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4A6F-E75E-B22E-4B87-A439E131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384-A276-C2E4-EC24-4200168E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28C1-F2BD-5205-CA83-23754CF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F6558-E813-31E4-3239-F51480D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FBD8-9B43-955D-C05A-6877EDCA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4DC4-88FF-7B18-647F-A87E2176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D64F-DADC-CB9D-DFC6-0D0C7778E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2D4E5-F98C-DBF9-5A1B-0350504D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D939-0292-ABBA-96B4-680FA4A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DCBD-A77A-81A9-0122-CA8FAE0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4429-F3BE-226C-C924-574CDE4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AEC4E-F2A3-D57F-68CE-608C1B5D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D9C0-EE37-02CA-F325-9496144A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E8EF-64A1-691A-E276-BD483FCF6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8BE1-9B4D-51D0-BE9B-09749EAF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6301-6AAC-4EEB-DD7F-E5B455B7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ccuweather.com/apis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856B-93BA-66D7-B566-3DB7CDF2E765}"/>
              </a:ext>
            </a:extLst>
          </p:cNvPr>
          <p:cNvSpPr txBox="1"/>
          <p:nvPr/>
        </p:nvSpPr>
        <p:spPr>
          <a:xfrm>
            <a:off x="3902697" y="2342221"/>
            <a:ext cx="423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MVVM (Model-View-</a:t>
            </a:r>
            <a:r>
              <a:rPr lang="en-GB" dirty="0" err="1"/>
              <a:t>ViewModel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7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417D-52BB-6371-1DCB-23917DC7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FE1D7-7933-FC77-BA87-792AFF8A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356759"/>
            <a:ext cx="11765017" cy="61444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CC2BD-9AB5-E370-A6A1-FDA306885D91}"/>
              </a:ext>
            </a:extLst>
          </p:cNvPr>
          <p:cNvCxnSpPr/>
          <p:nvPr/>
        </p:nvCxnSpPr>
        <p:spPr>
          <a:xfrm flipH="1" flipV="1">
            <a:off x="5754029" y="2174488"/>
            <a:ext cx="490654" cy="35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22140C-7D10-9350-952E-8089132F21BC}"/>
              </a:ext>
            </a:extLst>
          </p:cNvPr>
          <p:cNvSpPr txBox="1"/>
          <p:nvPr/>
        </p:nvSpPr>
        <p:spPr>
          <a:xfrm>
            <a:off x="6356195" y="2442117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Location key</a:t>
            </a:r>
          </a:p>
        </p:txBody>
      </p:sp>
    </p:spTree>
    <p:extLst>
      <p:ext uri="{BB962C8B-B14F-4D97-AF65-F5344CB8AC3E}">
        <p14:creationId xmlns:p14="http://schemas.microsoft.com/office/powerpoint/2010/main" val="161951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94553-3AF9-0392-7D83-22CBDB16D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CC6FD-7E80-74B2-64D7-33AB7043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56706"/>
            <a:ext cx="872611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B27C-1F93-DE79-62E5-E2282BE3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5000F-D08F-FD18-CB79-D5428D10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8" y="0"/>
            <a:ext cx="1146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09C2-049A-CA6E-0B33-084B107E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A054A-9662-EA7A-BF79-5C58019CD53A}"/>
              </a:ext>
            </a:extLst>
          </p:cNvPr>
          <p:cNvSpPr txBox="1"/>
          <p:nvPr/>
        </p:nvSpPr>
        <p:spPr>
          <a:xfrm>
            <a:off x="254524" y="155202"/>
            <a:ext cx="6645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Adding methods – if the functionality is working on class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to use the functionality which is outside of the class. Typically only properties would be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0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D925-422F-8953-1D2A-E0E3CE70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02852-08DE-B219-FD02-5865CDF4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6" y="1187777"/>
            <a:ext cx="5377225" cy="3780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ABF3C-BCF2-BB5E-83FF-971A8548CB99}"/>
              </a:ext>
            </a:extLst>
          </p:cNvPr>
          <p:cNvSpPr txBox="1"/>
          <p:nvPr/>
        </p:nvSpPr>
        <p:spPr>
          <a:xfrm>
            <a:off x="452487" y="603315"/>
            <a:ext cx="29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project: (WPF)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7643C-C382-56EA-CAD6-96BA9CB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93" y="2266788"/>
            <a:ext cx="2448267" cy="232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A74DF-54F4-8A11-8D70-0FC896F8D610}"/>
              </a:ext>
            </a:extLst>
          </p:cNvPr>
          <p:cNvSpPr txBox="1"/>
          <p:nvPr/>
        </p:nvSpPr>
        <p:spPr>
          <a:xfrm>
            <a:off x="7288492" y="1538140"/>
            <a:ext cx="398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Model folder inside the project:</a:t>
            </a:r>
          </a:p>
        </p:txBody>
      </p:sp>
    </p:spTree>
    <p:extLst>
      <p:ext uri="{BB962C8B-B14F-4D97-AF65-F5344CB8AC3E}">
        <p14:creationId xmlns:p14="http://schemas.microsoft.com/office/powerpoint/2010/main" val="406938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29E9-3C46-D4E3-3FB2-69EC776A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5A42B-3B3C-D0A0-679E-804A3C09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78870"/>
            <a:ext cx="5449918" cy="3879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4B10E-6798-E747-0CB6-4ACD655B7779}"/>
              </a:ext>
            </a:extLst>
          </p:cNvPr>
          <p:cNvSpPr txBox="1"/>
          <p:nvPr/>
        </p:nvSpPr>
        <p:spPr>
          <a:xfrm>
            <a:off x="1084082" y="2356701"/>
            <a:ext cx="892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Grab </a:t>
            </a:r>
            <a:r>
              <a:rPr lang="en-GB" dirty="0" err="1"/>
              <a:t>json</a:t>
            </a:r>
            <a:r>
              <a:rPr lang="en-GB" dirty="0"/>
              <a:t> 				-&gt;			jsonutils.com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065AA-A4FB-A3A7-F2B6-06228387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35" y="2978870"/>
            <a:ext cx="6431855" cy="38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0BEF-AF2E-9352-7C01-582A024A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07B7C-D490-154E-AD33-FE79C06A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0781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2DFC7-E1F8-2A9F-E603-9C169FEF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4" y="3873311"/>
            <a:ext cx="5372850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8ABB0-6D9D-B1C6-6627-CC9070763CFE}"/>
              </a:ext>
            </a:extLst>
          </p:cNvPr>
          <p:cNvSpPr txBox="1"/>
          <p:nvPr/>
        </p:nvSpPr>
        <p:spPr>
          <a:xfrm>
            <a:off x="2206705" y="4685121"/>
            <a:ext cx="3993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Rename:</a:t>
            </a:r>
          </a:p>
          <a:p>
            <a:r>
              <a:rPr lang="en-GB" dirty="0"/>
              <a:t>	Example -&gt; City</a:t>
            </a:r>
          </a:p>
          <a:p>
            <a:r>
              <a:rPr lang="en-GB" dirty="0"/>
              <a:t>	Country -&gt; Area</a:t>
            </a:r>
          </a:p>
          <a:p>
            <a:endParaRPr lang="en-GB" dirty="0"/>
          </a:p>
          <a:p>
            <a:r>
              <a:rPr lang="en-GB" dirty="0"/>
              <a:t>Make sure the references are updated.</a:t>
            </a:r>
          </a:p>
        </p:txBody>
      </p:sp>
    </p:spTree>
    <p:extLst>
      <p:ext uri="{BB962C8B-B14F-4D97-AF65-F5344CB8AC3E}">
        <p14:creationId xmlns:p14="http://schemas.microsoft.com/office/powerpoint/2010/main" val="34282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9AB5-29DF-E03E-2443-A1793D4EC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E1117-1DA7-1488-3BBE-1A8A39A8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1" y="2292466"/>
            <a:ext cx="4715533" cy="3724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9794F-3BE7-818D-5183-2A9FA8F0C129}"/>
              </a:ext>
            </a:extLst>
          </p:cNvPr>
          <p:cNvSpPr txBox="1"/>
          <p:nvPr/>
        </p:nvSpPr>
        <p:spPr>
          <a:xfrm>
            <a:off x="1036948" y="801278"/>
            <a:ext cx="784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click and use “Rename” this will update all code where the class is used.</a:t>
            </a:r>
          </a:p>
        </p:txBody>
      </p:sp>
    </p:spTree>
    <p:extLst>
      <p:ext uri="{BB962C8B-B14F-4D97-AF65-F5344CB8AC3E}">
        <p14:creationId xmlns:p14="http://schemas.microsoft.com/office/powerpoint/2010/main" val="383669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75FC-5895-631E-0FC4-8C6D4F7A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D8228-D197-8FA9-83C2-92900D93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3" y="827173"/>
            <a:ext cx="3505689" cy="181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6D436-4F29-B0D1-C5CF-C8158D4616ED}"/>
              </a:ext>
            </a:extLst>
          </p:cNvPr>
          <p:cNvSpPr txBox="1"/>
          <p:nvPr/>
        </p:nvSpPr>
        <p:spPr>
          <a:xfrm>
            <a:off x="509047" y="282804"/>
            <a:ext cx="487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other class called: </a:t>
            </a:r>
            <a:r>
              <a:rPr lang="en-GB" dirty="0" err="1"/>
              <a:t>CurrentCondtions.cs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F3938-0F58-7567-C1A4-15461437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07" y="3269398"/>
            <a:ext cx="4486901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7E16F-FC76-D25A-9E56-6C74D424F89E}"/>
              </a:ext>
            </a:extLst>
          </p:cNvPr>
          <p:cNvSpPr txBox="1"/>
          <p:nvPr/>
        </p:nvSpPr>
        <p:spPr>
          <a:xfrm>
            <a:off x="5733067" y="1886932"/>
            <a:ext cx="5051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Same way as previously generate the Class code:</a:t>
            </a:r>
          </a:p>
          <a:p>
            <a:r>
              <a:rPr lang="en-GB" dirty="0"/>
              <a:t>Change Example to </a:t>
            </a:r>
            <a:r>
              <a:rPr lang="en-GB" dirty="0" err="1"/>
              <a:t>CurrentConditions</a:t>
            </a:r>
            <a:r>
              <a:rPr lang="en-GB" dirty="0"/>
              <a:t>,</a:t>
            </a:r>
          </a:p>
          <a:p>
            <a:r>
              <a:rPr lang="en-GB" dirty="0"/>
              <a:t>Remove metric as it is same as imperial</a:t>
            </a:r>
          </a:p>
          <a:p>
            <a:r>
              <a:rPr lang="en-GB" dirty="0"/>
              <a:t>Change Imperial to Units</a:t>
            </a:r>
          </a:p>
        </p:txBody>
      </p:sp>
    </p:spTree>
    <p:extLst>
      <p:ext uri="{BB962C8B-B14F-4D97-AF65-F5344CB8AC3E}">
        <p14:creationId xmlns:p14="http://schemas.microsoft.com/office/powerpoint/2010/main" val="80561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09EB-5A37-1A14-CBA5-B7EA0AC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0D297-DD32-9359-3EDB-EA143568839E}"/>
              </a:ext>
            </a:extLst>
          </p:cNvPr>
          <p:cNvSpPr txBox="1"/>
          <p:nvPr/>
        </p:nvSpPr>
        <p:spPr>
          <a:xfrm>
            <a:off x="5759777" y="3355941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FFD4-37EC-EEFD-1060-8BD9C759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085C1-E2CF-88B7-60FD-58A91184E3D3}"/>
              </a:ext>
            </a:extLst>
          </p:cNvPr>
          <p:cNvSpPr txBox="1"/>
          <p:nvPr/>
        </p:nvSpPr>
        <p:spPr>
          <a:xfrm>
            <a:off x="584462" y="551128"/>
            <a:ext cx="6645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maintain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Better code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Enables developer-designer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Natural to XAML platforms: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Binding is key</a:t>
            </a:r>
          </a:p>
        </p:txBody>
      </p:sp>
      <p:pic>
        <p:nvPicPr>
          <p:cNvPr id="1026" name="Picture 2" descr="ALT goes here">
            <a:extLst>
              <a:ext uri="{FF2B5EF4-FFF2-40B4-BE49-F238E27FC236}">
                <a16:creationId xmlns:a16="http://schemas.microsoft.com/office/drawing/2014/main" id="{AC002510-DDA9-B21F-A5C1-67B80968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3" y="3530746"/>
            <a:ext cx="8559538" cy="23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2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4202-EB63-D975-910B-DCD92B65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8B64E-7E0F-4D73-3E9F-D0AD0D3F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734940"/>
            <a:ext cx="3429479" cy="50299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AF10A3-7ED3-FFDA-3BF8-748EC4923421}"/>
              </a:ext>
            </a:extLst>
          </p:cNvPr>
          <p:cNvCxnSpPr/>
          <p:nvPr/>
        </p:nvCxnSpPr>
        <p:spPr>
          <a:xfrm flipH="1">
            <a:off x="1545996" y="1941922"/>
            <a:ext cx="3619893" cy="650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1F73C6-2845-1DA3-9DA2-F17ADADE742E}"/>
              </a:ext>
            </a:extLst>
          </p:cNvPr>
          <p:cNvSpPr txBox="1"/>
          <p:nvPr/>
        </p:nvSpPr>
        <p:spPr>
          <a:xfrm>
            <a:off x="5250730" y="1687398"/>
            <a:ext cx="737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shall be placed classes which interact with outside code or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8D063-1C64-763E-20A9-F7B69E56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9" y="3704027"/>
            <a:ext cx="5306165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DF639-63AC-3CA1-C6B5-A9A046886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730" y="2563341"/>
            <a:ext cx="2353003" cy="5906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DBB73-80B3-636A-C668-5985DDD037C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69135" y="5170602"/>
            <a:ext cx="1232857" cy="110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903AA3-AD98-038C-8BBA-F4620E2D3DCF}"/>
              </a:ext>
            </a:extLst>
          </p:cNvPr>
          <p:cNvSpPr txBox="1"/>
          <p:nvPr/>
        </p:nvSpPr>
        <p:spPr>
          <a:xfrm>
            <a:off x="2264004" y="6275858"/>
            <a:ext cx="68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class shall be public as it may be used outside of the Assembly</a:t>
            </a:r>
          </a:p>
        </p:txBody>
      </p:sp>
    </p:spTree>
    <p:extLst>
      <p:ext uri="{BB962C8B-B14F-4D97-AF65-F5344CB8AC3E}">
        <p14:creationId xmlns:p14="http://schemas.microsoft.com/office/powerpoint/2010/main" val="27460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C26A1-35C4-7492-29CE-D95C7BA3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1D532-6C01-5763-ADCF-35FD5FC4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4" y="320600"/>
            <a:ext cx="11279174" cy="223868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3F4A6C0-2362-2A6F-63A6-B91B4F4E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760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http://dataservice.accuweather.com/currentconditions/v1/60449?apikey=jBRKohc78gQa9c5eNPfEshGoGlM9jXKv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89D5-92A8-A386-7EF7-1BB56A0D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5382-1DD5-59F6-9582-2C0EC82C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8" y="2435787"/>
            <a:ext cx="7523619" cy="3966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FC5DC-4205-F42E-C145-59B9E3FBB2A6}"/>
              </a:ext>
            </a:extLst>
          </p:cNvPr>
          <p:cNvSpPr txBox="1"/>
          <p:nvPr/>
        </p:nvSpPr>
        <p:spPr>
          <a:xfrm>
            <a:off x="1016000" y="1611086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</a:t>
            </a:r>
            <a:r>
              <a:rPr lang="en-GB" dirty="0" err="1"/>
              <a:t>deserialise</a:t>
            </a:r>
            <a:r>
              <a:rPr lang="en-GB" dirty="0"/>
              <a:t> the </a:t>
            </a:r>
            <a:r>
              <a:rPr lang="en-GB" dirty="0" err="1"/>
              <a:t>json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54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C7C9-D53E-C5AB-B3BF-BFBE1CB4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4B528-C909-AC7F-D18E-1A24ABBF7BBE}"/>
              </a:ext>
            </a:extLst>
          </p:cNvPr>
          <p:cNvSpPr txBox="1"/>
          <p:nvPr/>
        </p:nvSpPr>
        <p:spPr>
          <a:xfrm>
            <a:off x="406401" y="690500"/>
            <a:ext cx="116404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"jBRKohc78gQa9c5eNPfEshGoGlM9jXKv"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"http://dataservice.accuweather.com/"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#region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Endpoints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"locations/v1/cities/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autocomplete?apikey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={0}&amp;q={1}"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/v1/{0}?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#endregion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5F73A-1F4D-7270-AEC8-FE1BA13A5E3A}"/>
              </a:ext>
            </a:extLst>
          </p:cNvPr>
          <p:cNvSpPr txBox="1"/>
          <p:nvPr/>
        </p:nvSpPr>
        <p:spPr>
          <a:xfrm>
            <a:off x="145144" y="200974"/>
            <a:ext cx="392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strings to be used for the queries: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5E7E-38AB-6FC4-CB5C-098F73E8299C}"/>
              </a:ext>
            </a:extLst>
          </p:cNvPr>
          <p:cNvSpPr txBox="1"/>
          <p:nvPr/>
        </p:nvSpPr>
        <p:spPr>
          <a:xfrm>
            <a:off x="928913" y="3610038"/>
            <a:ext cx="108131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&gt;?&gt;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GetCities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 cities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query);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cities =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E4343-44AE-8D54-0C7D-734D0AA40AF2}"/>
              </a:ext>
            </a:extLst>
          </p:cNvPr>
          <p:cNvSpPr txBox="1"/>
          <p:nvPr/>
        </p:nvSpPr>
        <p:spPr>
          <a:xfrm>
            <a:off x="145143" y="3063296"/>
            <a:ext cx="581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method to get the information from </a:t>
            </a:r>
            <a:r>
              <a:rPr lang="en-GB" dirty="0" err="1"/>
              <a:t>autoComplete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269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BAE4-E7E3-BA17-C796-2DF9FB194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80AEC-B4C1-0C7E-2FB5-1CB5D22A123D}"/>
              </a:ext>
            </a:extLst>
          </p:cNvPr>
          <p:cNvSpPr txBox="1"/>
          <p:nvPr/>
        </p:nvSpPr>
        <p:spPr>
          <a:xfrm>
            <a:off x="246743" y="2964105"/>
            <a:ext cx="131354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)).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FirstOrDefault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365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5BBF3-F1E0-C668-6225-36E0F30C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9988C-1475-97AD-69A8-1CE1CA1362D7}"/>
              </a:ext>
            </a:extLst>
          </p:cNvPr>
          <p:cNvSpPr txBox="1"/>
          <p:nvPr/>
        </p:nvSpPr>
        <p:spPr>
          <a:xfrm>
            <a:off x="5759777" y="3355941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01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FDF0-7221-1E25-8B56-858006A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6E916-8C19-292E-0657-427E1BE5651D}"/>
              </a:ext>
            </a:extLst>
          </p:cNvPr>
          <p:cNvSpPr txBox="1"/>
          <p:nvPr/>
        </p:nvSpPr>
        <p:spPr>
          <a:xfrm>
            <a:off x="508000" y="740229"/>
            <a:ext cx="755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event handlers we will be using Command= property in our view.</a:t>
            </a:r>
          </a:p>
          <a:p>
            <a:endParaRPr lang="en-GB" dirty="0"/>
          </a:p>
          <a:p>
            <a:r>
              <a:rPr lang="en-GB" dirty="0"/>
              <a:t>Binding is going to be done differently too;</a:t>
            </a:r>
          </a:p>
        </p:txBody>
      </p:sp>
    </p:spTree>
    <p:extLst>
      <p:ext uri="{BB962C8B-B14F-4D97-AF65-F5344CB8AC3E}">
        <p14:creationId xmlns:p14="http://schemas.microsoft.com/office/powerpoint/2010/main" val="323629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30F7-DA3B-01CD-0678-63080299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7ED77-749F-ACA6-5F68-BDFB607C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72" y="0"/>
            <a:ext cx="7454428" cy="4093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6982A-74D6-122E-269E-F4E498C493D2}"/>
              </a:ext>
            </a:extLst>
          </p:cNvPr>
          <p:cNvSpPr txBox="1"/>
          <p:nvPr/>
        </p:nvSpPr>
        <p:spPr>
          <a:xfrm>
            <a:off x="348343" y="420914"/>
            <a:ext cx="526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Delete the </a:t>
            </a:r>
            <a:r>
              <a:rPr lang="en-GB" dirty="0" err="1"/>
              <a:t>MainWindow</a:t>
            </a:r>
            <a:endParaRPr lang="en-GB" dirty="0"/>
          </a:p>
          <a:p>
            <a:r>
              <a:rPr lang="en-GB" dirty="0"/>
              <a:t>Create a new folder called: View</a:t>
            </a:r>
          </a:p>
          <a:p>
            <a:r>
              <a:rPr lang="en-GB" dirty="0"/>
              <a:t>Create a new window called: </a:t>
            </a:r>
            <a:r>
              <a:rPr lang="en-GB" dirty="0" err="1"/>
              <a:t>WeatherWindow.xaml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9A30-A3D1-FF31-35CE-BFFD4B02BD6C}"/>
              </a:ext>
            </a:extLst>
          </p:cNvPr>
          <p:cNvSpPr txBox="1"/>
          <p:nvPr/>
        </p:nvSpPr>
        <p:spPr>
          <a:xfrm>
            <a:off x="0" y="3950570"/>
            <a:ext cx="11495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pplication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="WeatherApp.App"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="View/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WeatherWindow.xaml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C1B-7ECD-F1DE-23C7-B55E0295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D2E08-A87A-0534-E6F5-536186313931}"/>
              </a:ext>
            </a:extLst>
          </p:cNvPr>
          <p:cNvSpPr txBox="1"/>
          <p:nvPr/>
        </p:nvSpPr>
        <p:spPr>
          <a:xfrm>
            <a:off x="990600" y="1370704"/>
            <a:ext cx="191643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 for a city:"/&gt;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="San Francisco"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="11 C"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207EE-749A-7A0B-C651-D40EB3F5C1FD}"/>
              </a:ext>
            </a:extLst>
          </p:cNvPr>
          <p:cNvSpPr txBox="1"/>
          <p:nvPr/>
        </p:nvSpPr>
        <p:spPr>
          <a:xfrm>
            <a:off x="304800" y="333829"/>
            <a:ext cx="314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names, no event handlers!</a:t>
            </a:r>
          </a:p>
        </p:txBody>
      </p:sp>
    </p:spTree>
    <p:extLst>
      <p:ext uri="{BB962C8B-B14F-4D97-AF65-F5344CB8AC3E}">
        <p14:creationId xmlns:p14="http://schemas.microsoft.com/office/powerpoint/2010/main" val="146220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B714-BF3F-406B-1BE7-1918E7A1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02C00-AE09-E907-4786-FEA74F016A87}"/>
              </a:ext>
            </a:extLst>
          </p:cNvPr>
          <p:cNvSpPr txBox="1"/>
          <p:nvPr/>
        </p:nvSpPr>
        <p:spPr>
          <a:xfrm>
            <a:off x="246743" y="420914"/>
            <a:ext cx="590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INotifyPropertyChanged</a:t>
            </a:r>
            <a:endParaRPr lang="en-GB" b="1" dirty="0"/>
          </a:p>
          <a:p>
            <a:r>
              <a:rPr lang="en-GB" dirty="0"/>
              <a:t>	- Knowing when the property Value has changed.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CF9B-7DE5-9C3E-9115-C8B65DDCCE4D}"/>
              </a:ext>
            </a:extLst>
          </p:cNvPr>
          <p:cNvSpPr txBox="1"/>
          <p:nvPr/>
        </p:nvSpPr>
        <p:spPr>
          <a:xfrm>
            <a:off x="246743" y="1661886"/>
            <a:ext cx="6897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bound together, two properties receive notification: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view stays updated with the values from the model (</a:t>
            </a:r>
            <a:r>
              <a:rPr lang="en-GB" dirty="0" err="1"/>
              <a:t>OneWay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stays updated with the values from the view (</a:t>
            </a:r>
            <a:r>
              <a:rPr lang="en-GB" dirty="0" err="1"/>
              <a:t>TwoWay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6DE91-FEB1-C4CB-A920-5ED575542BF4}"/>
              </a:ext>
            </a:extLst>
          </p:cNvPr>
          <p:cNvSpPr txBox="1"/>
          <p:nvPr/>
        </p:nvSpPr>
        <p:spPr>
          <a:xfrm>
            <a:off x="108857" y="3429000"/>
            <a:ext cx="5186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data model class implements the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Changes to a property trigger an event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Bound properties respond to the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CEDA2-7948-F46D-1D50-DFBEC3E5269D}"/>
              </a:ext>
            </a:extLst>
          </p:cNvPr>
          <p:cNvSpPr/>
          <p:nvPr/>
        </p:nvSpPr>
        <p:spPr>
          <a:xfrm>
            <a:off x="5515428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64119-5FBC-5DA9-2C39-FA9925BF6905}"/>
              </a:ext>
            </a:extLst>
          </p:cNvPr>
          <p:cNvSpPr/>
          <p:nvPr/>
        </p:nvSpPr>
        <p:spPr>
          <a:xfrm>
            <a:off x="9368970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24F1B-DBC9-59D3-97E8-0BFE982266F0}"/>
              </a:ext>
            </a:extLst>
          </p:cNvPr>
          <p:cNvSpPr txBox="1"/>
          <p:nvPr/>
        </p:nvSpPr>
        <p:spPr>
          <a:xfrm>
            <a:off x="6379356" y="3659832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7805F-BFE5-E185-56F9-79F2FEDD9102}"/>
              </a:ext>
            </a:extLst>
          </p:cNvPr>
          <p:cNvSpPr txBox="1"/>
          <p:nvPr/>
        </p:nvSpPr>
        <p:spPr>
          <a:xfrm>
            <a:off x="5705697" y="4444663"/>
            <a:ext cx="156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“”</a:t>
            </a:r>
          </a:p>
          <a:p>
            <a:r>
              <a:rPr lang="en-GB" dirty="0"/>
              <a:t>Email = “”</a:t>
            </a:r>
          </a:p>
          <a:p>
            <a:r>
              <a:rPr lang="en-GB" dirty="0"/>
              <a:t>Password = “”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F1DDC-E32C-DF0A-5BAB-41719665F240}"/>
              </a:ext>
            </a:extLst>
          </p:cNvPr>
          <p:cNvCxnSpPr/>
          <p:nvPr/>
        </p:nvCxnSpPr>
        <p:spPr>
          <a:xfrm>
            <a:off x="8069943" y="4441371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CF983C-9027-AEBF-EC6D-DB3D19F48097}"/>
              </a:ext>
            </a:extLst>
          </p:cNvPr>
          <p:cNvSpPr txBox="1"/>
          <p:nvPr/>
        </p:nvSpPr>
        <p:spPr>
          <a:xfrm>
            <a:off x="8067921" y="4029164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D5FABA-1950-6714-9331-AB00882314BC}"/>
              </a:ext>
            </a:extLst>
          </p:cNvPr>
          <p:cNvSpPr/>
          <p:nvPr/>
        </p:nvSpPr>
        <p:spPr>
          <a:xfrm>
            <a:off x="9782629" y="4339771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5DD02F-B297-A57B-0104-3598D86BB8A8}"/>
              </a:ext>
            </a:extLst>
          </p:cNvPr>
          <p:cNvSpPr/>
          <p:nvPr/>
        </p:nvSpPr>
        <p:spPr>
          <a:xfrm>
            <a:off x="9782627" y="476648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3038DC-8FCC-5BE4-8931-0EF55A80854F}"/>
              </a:ext>
            </a:extLst>
          </p:cNvPr>
          <p:cNvSpPr/>
          <p:nvPr/>
        </p:nvSpPr>
        <p:spPr>
          <a:xfrm>
            <a:off x="9782627" y="5229498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D420B-BBA5-3E6D-264E-8EA829A5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E2E90-A8E3-257B-0E93-25E8CB8FDE53}"/>
              </a:ext>
            </a:extLst>
          </p:cNvPr>
          <p:cNvSpPr/>
          <p:nvPr/>
        </p:nvSpPr>
        <p:spPr>
          <a:xfrm>
            <a:off x="2884602" y="1329179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2415C8-80E0-0613-CFA7-E2EF17B0D61A}"/>
              </a:ext>
            </a:extLst>
          </p:cNvPr>
          <p:cNvSpPr/>
          <p:nvPr/>
        </p:nvSpPr>
        <p:spPr>
          <a:xfrm>
            <a:off x="518474" y="3833567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BEF54-83C2-FE24-B6BB-1AECB0C0F933}"/>
              </a:ext>
            </a:extLst>
          </p:cNvPr>
          <p:cNvSpPr/>
          <p:nvPr/>
        </p:nvSpPr>
        <p:spPr>
          <a:xfrm>
            <a:off x="5337142" y="3833566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BE00A-5385-EAAB-E6F4-BA07038918D9}"/>
              </a:ext>
            </a:extLst>
          </p:cNvPr>
          <p:cNvCxnSpPr/>
          <p:nvPr/>
        </p:nvCxnSpPr>
        <p:spPr>
          <a:xfrm>
            <a:off x="2884602" y="4458878"/>
            <a:ext cx="2366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667FBF-20FB-2468-0130-2160C3FF7503}"/>
              </a:ext>
            </a:extLst>
          </p:cNvPr>
          <p:cNvSpPr txBox="1"/>
          <p:nvPr/>
        </p:nvSpPr>
        <p:spPr>
          <a:xfrm>
            <a:off x="3751868" y="41195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9F3E7-8819-BEBA-7808-8BB4BE165C80}"/>
              </a:ext>
            </a:extLst>
          </p:cNvPr>
          <p:cNvCxnSpPr>
            <a:cxnSpLocks/>
          </p:cNvCxnSpPr>
          <p:nvPr/>
        </p:nvCxnSpPr>
        <p:spPr>
          <a:xfrm flipH="1">
            <a:off x="2545237" y="3018148"/>
            <a:ext cx="539092" cy="81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B28961-01F0-C5AB-6C5C-7D9526D3DA86}"/>
              </a:ext>
            </a:extLst>
          </p:cNvPr>
          <p:cNvSpPr txBox="1"/>
          <p:nvPr/>
        </p:nvSpPr>
        <p:spPr>
          <a:xfrm>
            <a:off x="3021291" y="32528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Binding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AC8B0-CBD5-9BD2-C78B-305F35AB550C}"/>
              </a:ext>
            </a:extLst>
          </p:cNvPr>
          <p:cNvCxnSpPr>
            <a:cxnSpLocks/>
          </p:cNvCxnSpPr>
          <p:nvPr/>
        </p:nvCxnSpPr>
        <p:spPr>
          <a:xfrm flipV="1">
            <a:off x="1583703" y="2290713"/>
            <a:ext cx="1231080" cy="1542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73E0D-8A3A-DACC-3672-E6B17E7D1958}"/>
              </a:ext>
            </a:extLst>
          </p:cNvPr>
          <p:cNvSpPr txBox="1"/>
          <p:nvPr/>
        </p:nvSpPr>
        <p:spPr>
          <a:xfrm>
            <a:off x="787563" y="2692807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57022-A30B-7858-0EEB-93465E5C41BD}"/>
              </a:ext>
            </a:extLst>
          </p:cNvPr>
          <p:cNvCxnSpPr>
            <a:cxnSpLocks/>
          </p:cNvCxnSpPr>
          <p:nvPr/>
        </p:nvCxnSpPr>
        <p:spPr>
          <a:xfrm flipH="1">
            <a:off x="2984466" y="5084190"/>
            <a:ext cx="2266264" cy="64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28D6F-A178-A7D1-8DC1-1E33D2FA1196}"/>
              </a:ext>
            </a:extLst>
          </p:cNvPr>
          <p:cNvSpPr txBox="1"/>
          <p:nvPr/>
        </p:nvSpPr>
        <p:spPr>
          <a:xfrm>
            <a:off x="3126076" y="5241302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175960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6587B-AC91-7F01-A57D-0C9605C4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69EB5-F943-BA38-CC1A-4C4BC52D01D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451D1-E944-6354-A76A-1CC1F582E282}"/>
              </a:ext>
            </a:extLst>
          </p:cNvPr>
          <p:cNvSpPr/>
          <p:nvPr/>
        </p:nvSpPr>
        <p:spPr>
          <a:xfrm>
            <a:off x="5769427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F0FF-E0CE-4B54-8726-446318B336FB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5122-213A-A40F-0A44-642F1B089E6E}"/>
              </a:ext>
            </a:extLst>
          </p:cNvPr>
          <p:cNvSpPr txBox="1"/>
          <p:nvPr/>
        </p:nvSpPr>
        <p:spPr>
          <a:xfrm>
            <a:off x="2106154" y="2702949"/>
            <a:ext cx="295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“John”</a:t>
            </a:r>
          </a:p>
          <a:p>
            <a:r>
              <a:rPr lang="en-GB" dirty="0"/>
              <a:t>Email = “john@example.co”</a:t>
            </a:r>
          </a:p>
          <a:p>
            <a:r>
              <a:rPr lang="en-GB" dirty="0"/>
              <a:t>Password = “secret”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0D517-CFC3-85A2-0E14-7AFEF1525CB9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7B5AC6-47CE-2E3D-B8B1-DE474CF518B6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869DD-8F0B-102B-18A5-DD0169D17E11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6C3260-335A-306A-2651-DB579E425CB4}"/>
              </a:ext>
            </a:extLst>
          </p:cNvPr>
          <p:cNvSpPr/>
          <p:nvPr/>
        </p:nvSpPr>
        <p:spPr>
          <a:xfrm>
            <a:off x="6183084" y="3024773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A89DFA-2C3F-C52B-1FA6-6596CF8B03EB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05188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E632-65F5-5A25-4154-FE7AEAB9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802E7-1084-0BD5-FBE2-5D86E47546B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7BFF7-C08D-E5B2-3584-E5619944BEBD}"/>
              </a:ext>
            </a:extLst>
          </p:cNvPr>
          <p:cNvSpPr/>
          <p:nvPr/>
        </p:nvSpPr>
        <p:spPr>
          <a:xfrm>
            <a:off x="5769427" y="1204684"/>
            <a:ext cx="298595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FEA79-D124-D89E-DD38-DAEDF8BAD212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E0FAE-6AED-FC06-A1FA-46C85B5C8969}"/>
              </a:ext>
            </a:extLst>
          </p:cNvPr>
          <p:cNvSpPr txBox="1"/>
          <p:nvPr/>
        </p:nvSpPr>
        <p:spPr>
          <a:xfrm>
            <a:off x="2106154" y="2702949"/>
            <a:ext cx="21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 Doe”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458AE-CCC5-9FC0-3089-A3FE4F3E74EE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86E526-0057-681D-083B-B8B4C3F56D67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8B2B9-27B3-5BA3-690C-4F8625094CF4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 Doe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55D0-0948-7D0E-11C4-6A946FF84A78}"/>
              </a:ext>
            </a:extLst>
          </p:cNvPr>
          <p:cNvSpPr/>
          <p:nvPr/>
        </p:nvSpPr>
        <p:spPr>
          <a:xfrm>
            <a:off x="6183084" y="3024773"/>
            <a:ext cx="2297976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49DDAB-FB38-3BBE-775A-78EE42C3229D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38768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5E5A-25A6-55F3-60D6-B8074516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08FA1-E9A5-D5BF-6A14-92499E1647BF}"/>
              </a:ext>
            </a:extLst>
          </p:cNvPr>
          <p:cNvSpPr txBox="1"/>
          <p:nvPr/>
        </p:nvSpPr>
        <p:spPr>
          <a:xfrm>
            <a:off x="3468914" y="3004457"/>
            <a:ext cx="87230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System.ComponentModel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5BDC3F-3DAC-1CAC-E3E1-F297EDE562DC}"/>
              </a:ext>
            </a:extLst>
          </p:cNvPr>
          <p:cNvCxnSpPr/>
          <p:nvPr/>
        </p:nvCxnSpPr>
        <p:spPr>
          <a:xfrm flipH="1">
            <a:off x="7830457" y="3918742"/>
            <a:ext cx="500743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7491E-E066-199C-30E9-9F13CAFCA9BA}"/>
              </a:ext>
            </a:extLst>
          </p:cNvPr>
          <p:cNvSpPr txBox="1"/>
          <p:nvPr/>
        </p:nvSpPr>
        <p:spPr>
          <a:xfrm>
            <a:off x="7532914" y="3549410"/>
            <a:ext cx="432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the </a:t>
            </a:r>
            <a:r>
              <a:rPr lang="en-GB" dirty="0" err="1"/>
              <a:t>INotifyPropertyChanged</a:t>
            </a:r>
            <a:r>
              <a:rPr lang="en-GB" dirty="0"/>
              <a:t> interface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55976-F5B5-5F8D-CCBD-5425CCC5A11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5355656"/>
            <a:ext cx="101600" cy="39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F024BC-1AD1-CC3D-AEFA-F3FD2BC3E76E}"/>
              </a:ext>
            </a:extLst>
          </p:cNvPr>
          <p:cNvSpPr txBox="1"/>
          <p:nvPr/>
        </p:nvSpPr>
        <p:spPr>
          <a:xfrm>
            <a:off x="7656286" y="5753066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 the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CD2A41-0DED-E54C-E3AB-FD9820F9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" y="680033"/>
            <a:ext cx="3362794" cy="232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37611-43BB-2C90-B8B6-A672E14245E8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Add a new class called </a:t>
            </a:r>
            <a:r>
              <a:rPr lang="en-GB" b="1" dirty="0" err="1"/>
              <a:t>WeatherVM.cs</a:t>
            </a:r>
            <a:r>
              <a:rPr lang="en-GB" b="1" dirty="0"/>
              <a:t> (</a:t>
            </a:r>
            <a:r>
              <a:rPr lang="en-GB" b="1" dirty="0" err="1"/>
              <a:t>viewModel</a:t>
            </a:r>
            <a:r>
              <a:rPr lang="en-GB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4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CC338-E910-0C6B-ADCD-9A41EAB9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1107A-7A8D-8025-3E7B-1A72CC5BE22B}"/>
              </a:ext>
            </a:extLst>
          </p:cNvPr>
          <p:cNvSpPr txBox="1"/>
          <p:nvPr/>
        </p:nvSpPr>
        <p:spPr>
          <a:xfrm>
            <a:off x="412954" y="1259175"/>
            <a:ext cx="1088431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this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B95C1D-7CC4-E80B-C651-C0489B23B7A1}"/>
              </a:ext>
            </a:extLst>
          </p:cNvPr>
          <p:cNvCxnSpPr/>
          <p:nvPr/>
        </p:nvCxnSpPr>
        <p:spPr>
          <a:xfrm flipH="1">
            <a:off x="7162800" y="4038600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DE0DB2-92D0-0E7B-3BC7-4C474E95233A}"/>
              </a:ext>
            </a:extLst>
          </p:cNvPr>
          <p:cNvSpPr txBox="1"/>
          <p:nvPr/>
        </p:nvSpPr>
        <p:spPr>
          <a:xfrm>
            <a:off x="7600950" y="3669268"/>
            <a:ext cx="780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method </a:t>
            </a:r>
            <a:r>
              <a:rPr lang="en-GB" dirty="0" err="1"/>
              <a:t>OnPropertyChanged</a:t>
            </a:r>
            <a:r>
              <a:rPr lang="en-GB" dirty="0"/>
              <a:t> which will </a:t>
            </a:r>
            <a:r>
              <a:rPr lang="en-GB" dirty="0" err="1"/>
              <a:t>Inovke</a:t>
            </a:r>
            <a:r>
              <a:rPr lang="en-GB" dirty="0"/>
              <a:t> the </a:t>
            </a:r>
            <a:r>
              <a:rPr lang="en-GB" dirty="0" err="1"/>
              <a:t>PropertyChanged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49123-D749-B801-1805-89B50BB69068}"/>
              </a:ext>
            </a:extLst>
          </p:cNvPr>
          <p:cNvCxnSpPr/>
          <p:nvPr/>
        </p:nvCxnSpPr>
        <p:spPr>
          <a:xfrm flipH="1">
            <a:off x="4368800" y="2478375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0DA7CE-C969-9797-F5B9-58CC87C71985}"/>
              </a:ext>
            </a:extLst>
          </p:cNvPr>
          <p:cNvSpPr txBox="1"/>
          <p:nvPr/>
        </p:nvSpPr>
        <p:spPr>
          <a:xfrm>
            <a:off x="4806950" y="2109043"/>
            <a:ext cx="582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query to check if the property had changed.</a:t>
            </a:r>
          </a:p>
        </p:txBody>
      </p:sp>
    </p:spTree>
    <p:extLst>
      <p:ext uri="{BB962C8B-B14F-4D97-AF65-F5344CB8AC3E}">
        <p14:creationId xmlns:p14="http://schemas.microsoft.com/office/powerpoint/2010/main" val="81009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1222-EDA4-0891-9817-7E8792A6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E58FD-C639-DCF7-F90B-3BBD685A0B99}"/>
              </a:ext>
            </a:extLst>
          </p:cNvPr>
          <p:cNvSpPr txBox="1"/>
          <p:nvPr/>
        </p:nvSpPr>
        <p:spPr>
          <a:xfrm>
            <a:off x="159657" y="173173"/>
            <a:ext cx="11045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F9E778-0515-EB46-9AD8-926D96B4477C}"/>
              </a:ext>
            </a:extLst>
          </p:cNvPr>
          <p:cNvCxnSpPr>
            <a:cxnSpLocks/>
          </p:cNvCxnSpPr>
          <p:nvPr/>
        </p:nvCxnSpPr>
        <p:spPr>
          <a:xfrm flipH="1" flipV="1">
            <a:off x="6174014" y="2322286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5FC56E-1427-0BE0-DD34-6110BD52CF5F}"/>
              </a:ext>
            </a:extLst>
          </p:cNvPr>
          <p:cNvSpPr txBox="1"/>
          <p:nvPr/>
        </p:nvSpPr>
        <p:spPr>
          <a:xfrm>
            <a:off x="5735864" y="3429000"/>
            <a:ext cx="512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namespace linked to the </a:t>
            </a:r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43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EBF5-1BE8-D368-069A-8374C8AA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CDA78-08F2-0CF0-7A4D-30C5BB667925}"/>
              </a:ext>
            </a:extLst>
          </p:cNvPr>
          <p:cNvSpPr txBox="1"/>
          <p:nvPr/>
        </p:nvSpPr>
        <p:spPr>
          <a:xfrm>
            <a:off x="232229" y="606147"/>
            <a:ext cx="1142274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="vm"/&gt;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4723CC-8322-523A-511F-3B99295AFAAF}"/>
              </a:ext>
            </a:extLst>
          </p:cNvPr>
          <p:cNvCxnSpPr>
            <a:cxnSpLocks/>
          </p:cNvCxnSpPr>
          <p:nvPr/>
        </p:nvCxnSpPr>
        <p:spPr>
          <a:xfrm flipH="1" flipV="1">
            <a:off x="2980871" y="2544559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0BD4B8-6044-FCB2-2148-0F3B38D41144}"/>
              </a:ext>
            </a:extLst>
          </p:cNvPr>
          <p:cNvSpPr txBox="1"/>
          <p:nvPr/>
        </p:nvSpPr>
        <p:spPr>
          <a:xfrm>
            <a:off x="769257" y="3615917"/>
            <a:ext cx="361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resource with key </a:t>
            </a:r>
            <a:r>
              <a:rPr lang="en-GB" dirty="0" err="1"/>
              <a:t>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7F5EC-D3E5-78F6-72A4-A0DE3D987F7B}"/>
              </a:ext>
            </a:extLst>
          </p:cNvPr>
          <p:cNvSpPr txBox="1"/>
          <p:nvPr/>
        </p:nvSpPr>
        <p:spPr>
          <a:xfrm>
            <a:off x="5326743" y="29533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="vm"/&gt;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FC46E-9769-8923-4314-677E55B879CC}"/>
              </a:ext>
            </a:extLst>
          </p:cNvPr>
          <p:cNvSpPr txBox="1"/>
          <p:nvPr/>
        </p:nvSpPr>
        <p:spPr>
          <a:xfrm>
            <a:off x="4688115" y="5163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Query, Mode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TwoWay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40F67A-8940-456C-F880-8ECB7D73F4D7}"/>
              </a:ext>
            </a:extLst>
          </p:cNvPr>
          <p:cNvCxnSpPr>
            <a:cxnSpLocks/>
          </p:cNvCxnSpPr>
          <p:nvPr/>
        </p:nvCxnSpPr>
        <p:spPr>
          <a:xfrm flipH="1">
            <a:off x="7866743" y="4169274"/>
            <a:ext cx="480099" cy="994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7E8DB-A7FE-1D6C-B9E8-FB8F7767EDBE}"/>
              </a:ext>
            </a:extLst>
          </p:cNvPr>
          <p:cNvSpPr txBox="1"/>
          <p:nvPr/>
        </p:nvSpPr>
        <p:spPr>
          <a:xfrm>
            <a:off x="11959771" y="245123"/>
            <a:ext cx="6096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FB94A-DD8C-4500-D8FE-8FBE4484AA77}"/>
              </a:ext>
            </a:extLst>
          </p:cNvPr>
          <p:cNvCxnSpPr>
            <a:cxnSpLocks/>
          </p:cNvCxnSpPr>
          <p:nvPr/>
        </p:nvCxnSpPr>
        <p:spPr>
          <a:xfrm flipH="1">
            <a:off x="8651642" y="3429000"/>
            <a:ext cx="5412701" cy="171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2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0465-7D9D-C8DF-4D8B-468F3FE6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1732F-8DA4-0BFC-AD03-0BE35AA9EBB2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 test: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8CAF-2BA7-B8D9-E6BF-6C5EE639AC1C}"/>
              </a:ext>
            </a:extLst>
          </p:cNvPr>
          <p:cNvSpPr txBox="1"/>
          <p:nvPr/>
        </p:nvSpPr>
        <p:spPr>
          <a:xfrm>
            <a:off x="420914" y="1077969"/>
            <a:ext cx="7532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Text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Query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6CFA2-9B16-82B2-FE64-92E07016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0" y="2386331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324D-0FA7-F5A2-7754-B9BBDB65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277B1-0AA6-9265-D249-07A7277FD057}"/>
              </a:ext>
            </a:extLst>
          </p:cNvPr>
          <p:cNvSpPr txBox="1"/>
          <p:nvPr/>
        </p:nvSpPr>
        <p:spPr>
          <a:xfrm>
            <a:off x="3048000" y="104771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E817-82CF-F620-38FF-0FFEF93C0074}"/>
              </a:ext>
            </a:extLst>
          </p:cNvPr>
          <p:cNvSpPr txBox="1"/>
          <p:nvPr/>
        </p:nvSpPr>
        <p:spPr>
          <a:xfrm>
            <a:off x="420914" y="1525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 the view model implement new property of type </a:t>
            </a:r>
            <a:r>
              <a:rPr lang="en-GB" b="1" dirty="0" err="1"/>
              <a:t>CurrentConditions</a:t>
            </a:r>
            <a:r>
              <a:rPr lang="en-GB" b="1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7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9735D-04A5-DDE8-06ED-0F2A691A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F57D6-3F2C-5361-DD23-68DF604E859E}"/>
              </a:ext>
            </a:extLst>
          </p:cNvPr>
          <p:cNvSpPr txBox="1"/>
          <p:nvPr/>
        </p:nvSpPr>
        <p:spPr>
          <a:xfrm>
            <a:off x="319314" y="1074509"/>
            <a:ext cx="155302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="City"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200" dirty="0" err="1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,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={}{</a:t>
            </a:r>
            <a:r>
              <a:rPr lang="en-GB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0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5809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FA44-8640-78A7-838C-50674F18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EB9182-79DC-C9D5-E110-D7EDA271EBC4}"/>
              </a:ext>
            </a:extLst>
          </p:cNvPr>
          <p:cNvSpPr txBox="1"/>
          <p:nvPr/>
        </p:nvSpPr>
        <p:spPr>
          <a:xfrm>
            <a:off x="5529943" y="2371980"/>
            <a:ext cx="110598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0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.LocalizedName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={}{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67B78-3A5E-E976-0116-4EEAD010AA71}"/>
              </a:ext>
            </a:extLst>
          </p:cNvPr>
          <p:cNvSpPr txBox="1"/>
          <p:nvPr/>
        </p:nvSpPr>
        <p:spPr>
          <a:xfrm>
            <a:off x="169545" y="1474619"/>
            <a:ext cx="447103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6460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A0FDB-4AF3-7A80-DE4E-3DA08068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7D877-7F34-BD83-F315-37C981428F83}"/>
              </a:ext>
            </a:extLst>
          </p:cNvPr>
          <p:cNvSpPr txBox="1"/>
          <p:nvPr/>
        </p:nvSpPr>
        <p:spPr>
          <a:xfrm>
            <a:off x="254524" y="155202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and validation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Typically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A8E9-6941-91D1-7221-94972EFC9CE4}"/>
              </a:ext>
            </a:extLst>
          </p:cNvPr>
          <p:cNvSpPr txBox="1"/>
          <p:nvPr/>
        </p:nvSpPr>
        <p:spPr>
          <a:xfrm>
            <a:off x="254523" y="2051560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View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Layout of what is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Limited code behind, 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Gets data from View Model through bindings 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B418F-5B98-380E-B5D1-A73E0B8370DF}"/>
              </a:ext>
            </a:extLst>
          </p:cNvPr>
          <p:cNvSpPr txBox="1"/>
          <p:nvPr/>
        </p:nvSpPr>
        <p:spPr>
          <a:xfrm>
            <a:off x="254523" y="4106604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Intermediary between View and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View’s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data from the Model to the View</a:t>
            </a:r>
          </a:p>
        </p:txBody>
      </p:sp>
    </p:spTree>
    <p:extLst>
      <p:ext uri="{BB962C8B-B14F-4D97-AF65-F5344CB8AC3E}">
        <p14:creationId xmlns:p14="http://schemas.microsoft.com/office/powerpoint/2010/main" val="116309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AF71-F620-9576-BC2B-1774415A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8F6F2-1FED-0703-0A1D-FD5428A61A2B}"/>
              </a:ext>
            </a:extLst>
          </p:cNvPr>
          <p:cNvSpPr txBox="1"/>
          <p:nvPr/>
        </p:nvSpPr>
        <p:spPr>
          <a:xfrm>
            <a:off x="0" y="177949"/>
            <a:ext cx="11366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This code is only for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DesignMode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view the values.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SelectedCity.LocalizedName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York"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"Partly cloudy"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Temperature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Metric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Value = 21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2585-1C51-3F05-D563-8F344E16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95739"/>
            <a:ext cx="9812119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A3CC6-D6C5-58FB-82D4-0D60D45A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5009692"/>
            <a:ext cx="7431871" cy="41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7957-BE8D-6174-A04B-44FD37D7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51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480D1-30DC-68EA-769E-11E154C6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58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E0013-F466-70FE-12B7-130EBB8D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1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B18F-5D57-DF34-3FE3-9B0D8FD9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981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44CF-9C4C-C703-1D80-445ACA2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107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5169-2130-EBBD-DD73-73F88E26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986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B4D0-8F8E-D2A2-77E8-838FE1C8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407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E5D8-2A72-FD58-4D05-7DFA772E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140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1CC59-708C-6BB8-C5CD-0793D88A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3D91-2030-2CDD-1945-075CCEDF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67D4A-A745-C551-3D35-00F31C37AD10}"/>
              </a:ext>
            </a:extLst>
          </p:cNvPr>
          <p:cNvSpPr txBox="1"/>
          <p:nvPr/>
        </p:nvSpPr>
        <p:spPr>
          <a:xfrm>
            <a:off x="143759" y="38094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https://developer.accuweather.com/apis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8A78-84EF-F350-B9F0-207BDB04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1093509"/>
            <a:ext cx="6683010" cy="51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AD8E1-AFD9-3944-B0C3-4964AC30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39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B382-744E-1683-AFB0-8513FA3B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2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7D59-8ADE-4ADE-1E6D-4F589CA2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20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DF2A-7BB8-7A53-7763-19AF85D5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546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EB1A-0F48-47BF-A66E-6C726306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774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2A5F-FF99-56D2-0BD1-CA5D0E38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077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4F80-0788-283B-721B-BCA51E30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174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3E01-2B27-2950-4736-72167F54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987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941A-4605-E4B4-A81A-AA6D9F96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695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79AFD-FF6E-3E3F-5DB6-002EA638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7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3D46-DEA8-F758-4A62-7DBEACC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701AE-DFA3-75C8-D646-67712E1C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" y="199092"/>
            <a:ext cx="7579305" cy="35501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48D7CC-33A0-32AB-6448-99611808B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8355"/>
              </p:ext>
            </p:extLst>
          </p:nvPr>
        </p:nvGraphicFramePr>
        <p:xfrm>
          <a:off x="2584450" y="3813334"/>
          <a:ext cx="7023100" cy="375920"/>
        </p:xfrm>
        <a:graphic>
          <a:graphicData uri="http://schemas.openxmlformats.org/drawingml/2006/table">
            <a:tbl>
              <a:tblPr/>
              <a:tblGrid>
                <a:gridCol w="1053408">
                  <a:extLst>
                    <a:ext uri="{9D8B030D-6E8A-4147-A177-3AD203B41FA5}">
                      <a16:colId xmlns:a16="http://schemas.microsoft.com/office/drawing/2014/main" val="682772891"/>
                    </a:ext>
                  </a:extLst>
                </a:gridCol>
                <a:gridCol w="5969692">
                  <a:extLst>
                    <a:ext uri="{9D8B030D-6E8A-4147-A177-3AD203B41FA5}">
                      <a16:colId xmlns:a16="http://schemas.microsoft.com/office/drawing/2014/main" val="166068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API Key:</a:t>
                      </a:r>
                      <a:endParaRPr lang="en-GB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jBRKohc78gQa9c5eNPfEshGoGlM9jXKv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4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23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89CB-01D5-8E1F-379B-166C083F3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984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4EB7-8F22-145A-53CA-A4ADE3D16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87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0DBB-96A8-1469-FCD1-4AF7FD6B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150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1309-8B99-58F2-C0F3-2E56D937A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4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DA8E-DE49-88A8-619E-E7D4BB42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398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2111-F9C5-7FFE-8885-109C28AE8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712D6-8A33-0FCD-17BE-C468E017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35D86-2B66-0B17-D9F5-B2CAE2E3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62"/>
            <a:ext cx="11926964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77AA6-7740-F4C9-2D06-365E9B92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7" y="257712"/>
            <a:ext cx="1933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66D36-1AC5-757B-C53D-413897D1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4EBE9-7988-17BC-0595-908A8697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1"/>
            <a:ext cx="9469171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6E9A0-FFE3-1493-9E12-F607A2DB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48" y="2564091"/>
            <a:ext cx="3117971" cy="3841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FE235-BE71-5B16-F70B-418E909529A1}"/>
              </a:ext>
            </a:extLst>
          </p:cNvPr>
          <p:cNvCxnSpPr/>
          <p:nvPr/>
        </p:nvCxnSpPr>
        <p:spPr>
          <a:xfrm flipV="1">
            <a:off x="6096000" y="2960016"/>
            <a:ext cx="1520858" cy="161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9C029F-1664-1C30-9362-4C641966D8D5}"/>
              </a:ext>
            </a:extLst>
          </p:cNvPr>
          <p:cNvSpPr txBox="1"/>
          <p:nvPr/>
        </p:nvSpPr>
        <p:spPr>
          <a:xfrm>
            <a:off x="4270342" y="4798243"/>
            <a:ext cx="22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6716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870CB-F77E-4DCA-D1A8-56C6C4C2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89B1-BDD5-076F-295B-0E2CB059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" y="397322"/>
            <a:ext cx="8192643" cy="108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D9B17-8EBF-28DC-9D4A-814F52BB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00" y="2333927"/>
            <a:ext cx="13043039" cy="18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Microsoft Office PowerPoint</Application>
  <PresentationFormat>Widescreen</PresentationFormat>
  <Paragraphs>407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Aptos</vt:lpstr>
      <vt:lpstr>Aptos Display</vt:lpstr>
      <vt:lpstr>Arial</vt:lpstr>
      <vt:lpstr>Cascadia Mono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4</cp:revision>
  <dcterms:created xsi:type="dcterms:W3CDTF">2025-06-10T12:09:05Z</dcterms:created>
  <dcterms:modified xsi:type="dcterms:W3CDTF">2025-06-10T16:41:28Z</dcterms:modified>
</cp:coreProperties>
</file>