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25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C21-CD91-16FC-31F4-7AF7712D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481-6527-E270-F44D-19687D25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BF88-9170-1ACA-B600-7C7ADC6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27AA-61A0-997D-9E1F-6D86D216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63ED-83F2-BA4C-DBDE-C4CB6EE2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B03-587E-776F-ECF4-85BF71D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EFE01-4B68-37C5-B61A-7FC8AA8D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68AA-C5C9-D2BA-BF19-C75F7DD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88D0-4ED1-6531-E007-96FB9A5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536B-B5CC-8A0F-AE35-E6DD4E71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563C2-9AFE-7CCC-878B-C4B453C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17DA-D708-086F-7033-9D2F06E7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4EA1-EF18-8328-3398-FD34F82E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79E7-B408-28E9-C7E8-1BE92632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EA7B-446C-0A4B-33C6-AF82A9F7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DF06-0730-6F38-8A54-0D2AEAC8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BA65-122C-A88E-F71C-5A9EDB48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0C7F-CCB8-B80F-064A-FDD3B4F0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B111-1195-691C-76C9-ED2BE643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37D9-00D3-A6F5-61A3-2838DFD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C8B5-8507-C09E-D1A3-57B94AC7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8889-57A5-1A0E-63E7-447567C6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2082-1BF6-7336-42E9-4E473F78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FEA7-6155-A7FD-8F76-0026AFC0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04A3-C345-C8ED-F5BF-DB1D1F26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2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1FC0-4EF5-87F4-6974-24F0250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F2FB-D463-E482-700D-D460B917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261A-C8AB-1F72-15D1-995DF60B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635F-A4DF-941B-EB07-D5933370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ABE9-6B43-222D-C8A9-159A6895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300A-0752-24D6-1FEF-E4CC06E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5E11-1117-649B-751A-258CEF84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E4AD-35C7-7AAE-DCA8-F486D1B5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F7A2-00EE-61A6-DCA6-D302BCA4A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26701-315A-E11A-B960-7A3D7D56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0EA1-F25B-7999-6F5E-52014939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2D977-7EFB-872B-5795-E5A6FC42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39C56-B503-373D-D225-E1FCF437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C36F8-79B4-0648-9838-FADCF761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DFE-4C84-D2A7-77FC-2EBF7824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29F4F-DED4-4A3A-C815-B1FF880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FCFA9-A27F-9EB9-A40F-594F914E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277BD-83BC-9B76-9DA3-4F1F927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95333-A74C-7081-B3A7-31E794A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111-6DBA-860E-7C18-980DDB2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B73A8-3F27-999B-466A-3CA69B1F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3CAE-F28D-C56E-866B-7F5438B0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68F-66FA-7F68-B56A-78E3D35A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10C74-7ADD-EA94-7BF3-F8F91565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ECC9D-4CAA-E185-DDB1-D0E91A1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558DE-3732-EC1E-B8D3-8B53DED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4EF9-5963-0820-7899-9B7B410C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0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13F-5D42-E6E5-B20A-C468BAD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CB02D-480C-4F37-FFC8-D36C010C4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C9E2-E9BF-3EF3-09C8-69F74CE1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6348-8502-56D6-2A06-D881E944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3F60-DFB2-F9F8-DC19-28A7EF15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EF97-F4C3-7550-9700-8327E03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569FA-7A07-83F6-BBEB-CA83B4FE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1EDC-5B30-7384-DE33-A6299529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D24A-0DDD-3949-A01B-B6F1842F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0F632-3587-46A3-BE91-C508DE594BFA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4C3E-4B04-9956-1333-87D1DED1C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9712-B49A-CFE2-CCCA-AA7BF227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A52FF-EAE9-501E-9CE1-7C66890C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50" y="2156550"/>
            <a:ext cx="6554115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1260F-EF90-6161-FE08-D359A274D6D5}"/>
              </a:ext>
            </a:extLst>
          </p:cNvPr>
          <p:cNvSpPr txBox="1"/>
          <p:nvPr/>
        </p:nvSpPr>
        <p:spPr>
          <a:xfrm>
            <a:off x="892098" y="624468"/>
            <a:ext cx="479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Window (WPF) into a folder: Windows</a:t>
            </a:r>
          </a:p>
        </p:txBody>
      </p:sp>
    </p:spTree>
    <p:extLst>
      <p:ext uri="{BB962C8B-B14F-4D97-AF65-F5344CB8AC3E}">
        <p14:creationId xmlns:p14="http://schemas.microsoft.com/office/powerpoint/2010/main" val="336005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2014-491E-A56A-990D-163F35930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522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B5EA-8B3D-1FBF-9B53-77F088DA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5F1F-573B-047B-8ADB-24CCFAF40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C958-82A4-1102-5191-B663318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8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69D3-1542-68FE-3006-E626223E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5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6BCF-BDA8-3BF1-A847-B7D1A6A7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28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CAB0E-E5CB-7029-0F85-2DD18B06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99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9341-31F3-4C80-CD65-8EAA9731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9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4ADA8-DB25-56FC-8B91-66DEED60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8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8083C-A098-C893-2F0C-4792F74D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446E-4733-4923-9E7F-CE7BE550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4765A-D8BF-01BC-E396-814D4DA5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56" y="885470"/>
            <a:ext cx="3515216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03756-8D5A-6446-ACBC-F48E5715D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53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0410-CCF6-C3C8-864B-353823CE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9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14E0-92A0-CB82-CC84-08834675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1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8E45-9DBF-BC17-ED22-6279B367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9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BFB5-B171-9824-80D4-B3913B05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9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81F9-5D0B-09A5-87A9-FBB500A8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10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BBDAB-5943-0308-5C33-CB5AA487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93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F18D8-A467-35DC-3457-93D13E312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61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2F80-82AB-F8C9-CCA2-F8545E586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9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EC6F-2CEF-BB5B-B2AA-EA723F9F1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24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8470C-D1C6-26B9-DBCC-C247315A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B7758-044D-7B80-4510-3710541E0668}"/>
              </a:ext>
            </a:extLst>
          </p:cNvPr>
          <p:cNvSpPr txBox="1"/>
          <p:nvPr/>
        </p:nvSpPr>
        <p:spPr>
          <a:xfrm>
            <a:off x="125451" y="1115771"/>
            <a:ext cx="60941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="nameTextBox"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="emailTextBox"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="phoneTextBox"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72C98-69AC-DB7A-7B03-1E1A43C624FA}"/>
              </a:ext>
            </a:extLst>
          </p:cNvPr>
          <p:cNvSpPr txBox="1"/>
          <p:nvPr/>
        </p:nvSpPr>
        <p:spPr>
          <a:xfrm>
            <a:off x="724829" y="535259"/>
            <a:ext cx="27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NewContactWindow.xaml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ACB33-FA17-7DF0-6A23-5B2C789AAD59}"/>
              </a:ext>
            </a:extLst>
          </p:cNvPr>
          <p:cNvSpPr txBox="1"/>
          <p:nvPr/>
        </p:nvSpPr>
        <p:spPr>
          <a:xfrm>
            <a:off x="6698166" y="1584815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three textboxes for name, email and phone.</a:t>
            </a:r>
          </a:p>
          <a:p>
            <a:r>
              <a:rPr lang="en-GB" dirty="0"/>
              <a:t>Then add a button to save the contact into the </a:t>
            </a:r>
            <a:r>
              <a:rPr lang="en-GB" dirty="0" err="1"/>
              <a:t>dB.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77D69-D8D9-2E0F-617F-89597D63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92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3A5-DDA4-3589-7C94-8DA72863B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6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2673-008B-A520-7C6B-823D7A81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5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3C8E-4A6B-DE31-DFFC-7F516AD31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80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FE13-84CB-5BBD-BD5C-96BA0746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0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B952-5BBF-8D87-246F-99DF55E9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21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4D9B-4CFA-A0B1-5E07-88C7FD1D9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40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69E1-E5C5-6DB6-22A4-07B9C92E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92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B4D8F-187D-213A-A128-89E31B1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61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C896-2374-FD63-27A7-D78AFAF6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B370F-715B-A96A-5A84-79593EAE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2935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F9A1-BF3E-7BE3-ED3C-E516800B4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69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A8AFA-443C-A184-5B32-71827040A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595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01DD5-1B58-D143-AA89-573FDF49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899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0B96-ED07-389C-7193-655B1BBE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330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8030D-26CA-860E-D844-3EA1FB06F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932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255A5-748B-9706-4F10-1E5D98188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7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56B77-D6BD-4E64-4337-073E3A8D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3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81EB-A01B-2B28-0A41-8907C075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733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7D3D-06B3-C2C6-1ED8-7CC91A97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715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3302-C901-B693-A144-A1B94973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E4AC0-D75C-E255-7AFC-B8C4B561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9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9E4E4-698F-B10B-A398-CBF77D5A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5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F9F0-01CA-EBC4-65D7-1B7889A6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70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0A643-7684-CD93-CA26-5BD8244A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0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A74C-FF23-94A9-E030-3E378AAE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01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0C35BB21582489E2BF272C78FBD21" ma:contentTypeVersion="8" ma:contentTypeDescription="Create a new document." ma:contentTypeScope="" ma:versionID="2f8fee19db2b5ce549792d5d4f45135d">
  <xsd:schema xmlns:xsd="http://www.w3.org/2001/XMLSchema" xmlns:xs="http://www.w3.org/2001/XMLSchema" xmlns:p="http://schemas.microsoft.com/office/2006/metadata/properties" xmlns:ns3="f3157939-455d-4479-91a9-8df387f099fa" xmlns:ns4="86b2144c-258f-471b-91f2-5c4e762790fe" targetNamespace="http://schemas.microsoft.com/office/2006/metadata/properties" ma:root="true" ma:fieldsID="dbf4eb01c7ad265279ceafdb8d8e222e" ns3:_="" ns4:_="">
    <xsd:import namespace="f3157939-455d-4479-91a9-8df387f099fa"/>
    <xsd:import namespace="86b2144c-258f-471b-91f2-5c4e762790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7939-455d-4479-91a9-8df387f09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144c-258f-471b-91f2-5c4e762790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157939-455d-4479-91a9-8df387f099fa" xsi:nil="true"/>
  </documentManagement>
</p:properties>
</file>

<file path=customXml/itemProps1.xml><?xml version="1.0" encoding="utf-8"?>
<ds:datastoreItem xmlns:ds="http://schemas.openxmlformats.org/officeDocument/2006/customXml" ds:itemID="{F8FBDF9C-378E-4498-8F7E-E6572474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57939-455d-4479-91a9-8df387f099fa"/>
    <ds:schemaRef ds:uri="86b2144c-258f-471b-91f2-5c4e76279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BB5FB0-12C3-420F-AAD4-175F54714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276021-B7E1-48EA-89DF-A55299892C45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6b2144c-258f-471b-91f2-5c4e762790fe"/>
    <ds:schemaRef ds:uri="http://schemas.microsoft.com/office/infopath/2007/PartnerControls"/>
    <ds:schemaRef ds:uri="f3157939-455d-4479-91a9-8df387f099f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19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1</cp:revision>
  <dcterms:created xsi:type="dcterms:W3CDTF">2025-06-06T13:43:01Z</dcterms:created>
  <dcterms:modified xsi:type="dcterms:W3CDTF">2025-06-06T15:08:10Z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0x0101009CE0C35BB21582489E2BF272C78FBD21</vt:lpwstr>
  </property>
</Properties>
</file>