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8" r:id="rId4"/>
    <p:sldId id="262" r:id="rId5"/>
    <p:sldId id="257" r:id="rId6"/>
    <p:sldId id="264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texture-background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25" y="-24130"/>
            <a:ext cx="12262485" cy="2857500"/>
          </a:xfrm>
          <a:prstGeom prst="rect">
            <a:avLst/>
          </a:prstGeom>
        </p:spPr>
      </p:pic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5033010" y="1341755"/>
            <a:ext cx="5735955" cy="1064260"/>
          </a:xfrm>
        </p:spPr>
        <p:txBody>
          <a:bodyPr>
            <a:normAutofit fontScale="90000"/>
          </a:bodyPr>
          <a:p>
            <a:r>
              <a:rPr lang="en-US" altLang="en-US"/>
              <a:t>Hernandez</a:t>
            </a:r>
            <a:endParaRPr lang="en-US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303655" y="1130300"/>
            <a:ext cx="4772660" cy="853440"/>
          </a:xfrm>
        </p:spPr>
        <p:txBody>
          <a:bodyPr/>
          <a:p>
            <a:r>
              <a:rPr lang="en-US" altLang="en-US" sz="3200"/>
              <a:t>Jugueteria</a:t>
            </a:r>
            <a:endParaRPr lang="en-US" altLang="en-US" sz="3200"/>
          </a:p>
        </p:txBody>
      </p:sp>
      <p:sp>
        <p:nvSpPr>
          <p:cNvPr id="5" name="Rectangle 4"/>
          <p:cNvSpPr/>
          <p:nvPr/>
        </p:nvSpPr>
        <p:spPr>
          <a:xfrm>
            <a:off x="40005" y="-24130"/>
            <a:ext cx="12187555" cy="4768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true"/>
          <p:nvPr/>
        </p:nvSpPr>
        <p:spPr>
          <a:xfrm>
            <a:off x="6076315" y="84455"/>
            <a:ext cx="615188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Nosotros             Nuestros Valores              Nuestros Productos</a:t>
            </a:r>
            <a:endParaRPr lang="en-US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34925" y="2816225"/>
            <a:ext cx="12187555" cy="4768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true"/>
          <p:nvPr/>
        </p:nvSpPr>
        <p:spPr>
          <a:xfrm>
            <a:off x="434975" y="2833370"/>
            <a:ext cx="1563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Nosotros</a:t>
            </a:r>
            <a:endParaRPr lang="en-US" altLang="en-US" sz="2400"/>
          </a:p>
        </p:txBody>
      </p:sp>
      <p:pic>
        <p:nvPicPr>
          <p:cNvPr id="9" name="Picture 8" descr="267233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3434715"/>
            <a:ext cx="8735060" cy="279209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338320" y="3453130"/>
            <a:ext cx="0" cy="2727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359015" y="3453130"/>
            <a:ext cx="0" cy="2727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true"/>
          <p:nvPr/>
        </p:nvSpPr>
        <p:spPr>
          <a:xfrm>
            <a:off x="2192655" y="6341110"/>
            <a:ext cx="6356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Nombre                           Nombre                                       Nombre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 7"/>
          <p:cNvSpPr/>
          <p:nvPr/>
        </p:nvSpPr>
        <p:spPr>
          <a:xfrm>
            <a:off x="1905" y="10160"/>
            <a:ext cx="12187555" cy="4768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true"/>
          <p:nvPr/>
        </p:nvSpPr>
        <p:spPr>
          <a:xfrm>
            <a:off x="471805" y="26670"/>
            <a:ext cx="33877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Nuestros Productos</a:t>
            </a:r>
            <a:endParaRPr lang="en-US" altLang="en-US" sz="2400"/>
          </a:p>
        </p:txBody>
      </p:sp>
      <p:sp>
        <p:nvSpPr>
          <p:cNvPr id="4" name="Rectangle 3"/>
          <p:cNvSpPr/>
          <p:nvPr/>
        </p:nvSpPr>
        <p:spPr>
          <a:xfrm>
            <a:off x="876935" y="1062355"/>
            <a:ext cx="10387330" cy="5013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 descr="building-blocks-4913375_192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76935" y="1062355"/>
            <a:ext cx="10387330" cy="5389880"/>
          </a:xfrm>
          <a:prstGeom prst="rect">
            <a:avLst/>
          </a:prstGeom>
        </p:spPr>
      </p:pic>
      <p:cxnSp>
        <p:nvCxnSpPr>
          <p:cNvPr id="5" name="Straight Connector 4"/>
          <p:cNvCxnSpPr>
            <a:stCxn id="4" idx="0"/>
            <a:endCxn id="9" idx="2"/>
          </p:cNvCxnSpPr>
          <p:nvPr/>
        </p:nvCxnSpPr>
        <p:spPr>
          <a:xfrm>
            <a:off x="6070600" y="1062355"/>
            <a:ext cx="0" cy="5389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02335" y="3757295"/>
            <a:ext cx="103873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64260" y="1205230"/>
            <a:ext cx="465010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en-US" sz="4800" b="1">
                <a:ln>
                  <a:solidFill>
                    <a:sysClr val="windowText" lastClr="000000"/>
                  </a:solidFill>
                </a:ln>
                <a:solidFill>
                  <a:schemeClr val="accent4"/>
                </a:solidFill>
                <a:effectLst/>
                <a:sym typeface="+mn-ea"/>
              </a:rPr>
              <a:t>Rompecabezas</a:t>
            </a:r>
            <a:endParaRPr lang="en-US" altLang="en-US" sz="4800" b="1">
              <a:ln>
                <a:solidFill>
                  <a:sysClr val="windowText" lastClr="000000"/>
                </a:solidFill>
              </a:ln>
              <a:solidFill>
                <a:schemeClr val="accent4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44615" y="1205230"/>
            <a:ext cx="465010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en-US" sz="4800" b="1">
                <a:ln>
                  <a:solidFill>
                    <a:sysClr val="windowText" lastClr="000000"/>
                  </a:solidFill>
                </a:ln>
                <a:solidFill>
                  <a:schemeClr val="accent4"/>
                </a:solidFill>
                <a:effectLst/>
                <a:sym typeface="+mn-ea"/>
              </a:rPr>
              <a:t>Escondidas</a:t>
            </a:r>
            <a:endParaRPr lang="en-US" altLang="en-US" sz="4800" b="1">
              <a:ln>
                <a:solidFill>
                  <a:sysClr val="windowText" lastClr="000000"/>
                </a:solidFill>
              </a:ln>
              <a:solidFill>
                <a:schemeClr val="accent4"/>
              </a:solidFill>
              <a:effectLst/>
              <a:sym typeface="+mn-e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4260" y="3952240"/>
            <a:ext cx="465010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en-US" sz="4800" b="1">
                <a:ln>
                  <a:solidFill>
                    <a:sysClr val="windowText" lastClr="000000"/>
                  </a:solidFill>
                </a:ln>
                <a:solidFill>
                  <a:schemeClr val="accent4"/>
                </a:solidFill>
                <a:effectLst/>
                <a:sym typeface="+mn-ea"/>
              </a:rPr>
              <a:t>Curso basico</a:t>
            </a:r>
            <a:endParaRPr lang="en-US" altLang="en-US" sz="4800" b="1">
              <a:ln>
                <a:solidFill>
                  <a:sysClr val="windowText" lastClr="000000"/>
                </a:solidFill>
              </a:ln>
              <a:solidFill>
                <a:schemeClr val="accent4"/>
              </a:solidFill>
              <a:effectLst/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44615" y="4013835"/>
            <a:ext cx="4490085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en-US" sz="4400" b="1">
                <a:ln>
                  <a:solidFill>
                    <a:sysClr val="windowText" lastClr="000000"/>
                  </a:solidFill>
                </a:ln>
                <a:solidFill>
                  <a:schemeClr val="accent4"/>
                </a:solidFill>
                <a:effectLst/>
                <a:sym typeface="+mn-ea"/>
              </a:rPr>
              <a:t>Unete a nosotros!</a:t>
            </a:r>
            <a:endParaRPr lang="en-US" altLang="en-US" sz="4400" b="1">
              <a:ln>
                <a:solidFill>
                  <a:sysClr val="windowText" lastClr="000000"/>
                </a:solidFill>
              </a:ln>
              <a:solidFill>
                <a:schemeClr val="accent4"/>
              </a:solidFill>
              <a:effectLst/>
              <a:sym typeface="+mn-e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09695" y="2896870"/>
            <a:ext cx="1824355" cy="481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10345" y="5594350"/>
            <a:ext cx="1824355" cy="481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10345" y="3023870"/>
            <a:ext cx="1824355" cy="481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09695" y="5594350"/>
            <a:ext cx="1824355" cy="481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true"/>
          <p:nvPr/>
        </p:nvSpPr>
        <p:spPr>
          <a:xfrm>
            <a:off x="3945890" y="2953385"/>
            <a:ext cx="1751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Mas informacion</a:t>
            </a:r>
            <a:endParaRPr lang="" altLang="en-US"/>
          </a:p>
        </p:txBody>
      </p:sp>
      <p:sp>
        <p:nvSpPr>
          <p:cNvPr id="17" name="Text Box 16"/>
          <p:cNvSpPr txBox="true"/>
          <p:nvPr/>
        </p:nvSpPr>
        <p:spPr>
          <a:xfrm>
            <a:off x="9110345" y="5650865"/>
            <a:ext cx="1751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Mas informacion</a:t>
            </a:r>
            <a:endParaRPr lang="en-US" altLang="en-US"/>
          </a:p>
        </p:txBody>
      </p:sp>
      <p:sp>
        <p:nvSpPr>
          <p:cNvPr id="18" name="Text Box 17"/>
          <p:cNvSpPr txBox="true"/>
          <p:nvPr/>
        </p:nvSpPr>
        <p:spPr>
          <a:xfrm>
            <a:off x="9147175" y="3080385"/>
            <a:ext cx="1751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Mas informacion</a:t>
            </a:r>
            <a:endParaRPr lang="en-US" altLang="en-US"/>
          </a:p>
        </p:txBody>
      </p:sp>
      <p:sp>
        <p:nvSpPr>
          <p:cNvPr id="19" name="Text Box 18"/>
          <p:cNvSpPr txBox="true"/>
          <p:nvPr/>
        </p:nvSpPr>
        <p:spPr>
          <a:xfrm>
            <a:off x="3909695" y="5650865"/>
            <a:ext cx="1751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Mas informacion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 7"/>
          <p:cNvSpPr/>
          <p:nvPr/>
        </p:nvSpPr>
        <p:spPr>
          <a:xfrm>
            <a:off x="1905" y="10160"/>
            <a:ext cx="12187555" cy="4768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true"/>
          <p:nvPr/>
        </p:nvSpPr>
        <p:spPr>
          <a:xfrm>
            <a:off x="471805" y="26670"/>
            <a:ext cx="33877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Nuestros Productos</a:t>
            </a:r>
            <a:endParaRPr lang="en-US" altLang="en-US" sz="2400"/>
          </a:p>
        </p:txBody>
      </p:sp>
      <p:sp>
        <p:nvSpPr>
          <p:cNvPr id="4" name="Rectangle 3"/>
          <p:cNvSpPr/>
          <p:nvPr/>
        </p:nvSpPr>
        <p:spPr>
          <a:xfrm>
            <a:off x="876935" y="1062355"/>
            <a:ext cx="10387330" cy="5013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 descr="building-blocks-4913375_192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76935" y="1062355"/>
            <a:ext cx="10387330" cy="5389880"/>
          </a:xfrm>
          <a:prstGeom prst="rect">
            <a:avLst/>
          </a:prstGeom>
        </p:spPr>
      </p:pic>
      <p:cxnSp>
        <p:nvCxnSpPr>
          <p:cNvPr id="5" name="Straight Connector 4"/>
          <p:cNvCxnSpPr>
            <a:stCxn id="4" idx="0"/>
            <a:endCxn id="9" idx="2"/>
          </p:cNvCxnSpPr>
          <p:nvPr/>
        </p:nvCxnSpPr>
        <p:spPr>
          <a:xfrm>
            <a:off x="6070600" y="1062355"/>
            <a:ext cx="0" cy="5389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02335" y="3757295"/>
            <a:ext cx="103873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64260" y="1205230"/>
            <a:ext cx="465010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en-US" sz="4800" b="1">
                <a:ln>
                  <a:solidFill>
                    <a:sysClr val="windowText" lastClr="000000"/>
                  </a:solidFill>
                </a:ln>
                <a:solidFill>
                  <a:schemeClr val="accent4"/>
                </a:solidFill>
                <a:effectLst/>
                <a:sym typeface="+mn-ea"/>
              </a:rPr>
              <a:t>Rompecabezas</a:t>
            </a:r>
            <a:endParaRPr lang="en-US" altLang="en-US" sz="4800" b="1">
              <a:ln>
                <a:solidFill>
                  <a:sysClr val="windowText" lastClr="000000"/>
                </a:solidFill>
              </a:ln>
              <a:solidFill>
                <a:schemeClr val="accent4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44615" y="1205230"/>
            <a:ext cx="465010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en-US" sz="4800" b="1">
                <a:ln>
                  <a:solidFill>
                    <a:sysClr val="windowText" lastClr="000000"/>
                  </a:solidFill>
                </a:ln>
                <a:solidFill>
                  <a:schemeClr val="accent4"/>
                </a:solidFill>
                <a:effectLst/>
                <a:sym typeface="+mn-ea"/>
              </a:rPr>
              <a:t>Escondidas</a:t>
            </a:r>
            <a:endParaRPr lang="en-US" altLang="en-US" sz="4800" b="1">
              <a:ln>
                <a:solidFill>
                  <a:sysClr val="windowText" lastClr="000000"/>
                </a:solidFill>
              </a:ln>
              <a:solidFill>
                <a:schemeClr val="accent4"/>
              </a:solidFill>
              <a:effectLst/>
              <a:sym typeface="+mn-e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4260" y="3952240"/>
            <a:ext cx="465010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en-US" sz="4800" b="1">
                <a:ln>
                  <a:solidFill>
                    <a:sysClr val="windowText" lastClr="000000"/>
                  </a:solidFill>
                </a:ln>
                <a:solidFill>
                  <a:schemeClr val="accent4"/>
                </a:solidFill>
                <a:effectLst/>
                <a:sym typeface="+mn-ea"/>
              </a:rPr>
              <a:t>Curso basico</a:t>
            </a:r>
            <a:endParaRPr lang="en-US" altLang="en-US" sz="4800" b="1">
              <a:ln>
                <a:solidFill>
                  <a:sysClr val="windowText" lastClr="000000"/>
                </a:solidFill>
              </a:ln>
              <a:solidFill>
                <a:schemeClr val="accent4"/>
              </a:solidFill>
              <a:effectLst/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44615" y="4013835"/>
            <a:ext cx="4490085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en-US" sz="4400" b="1">
                <a:ln>
                  <a:solidFill>
                    <a:sysClr val="windowText" lastClr="000000"/>
                  </a:solidFill>
                </a:ln>
                <a:solidFill>
                  <a:schemeClr val="accent4"/>
                </a:solidFill>
                <a:effectLst/>
                <a:sym typeface="+mn-ea"/>
              </a:rPr>
              <a:t>Unete a nosotros!</a:t>
            </a:r>
            <a:endParaRPr lang="en-US" altLang="en-US" sz="4400" b="1">
              <a:ln>
                <a:solidFill>
                  <a:sysClr val="windowText" lastClr="000000"/>
                </a:solidFill>
              </a:ln>
              <a:solidFill>
                <a:schemeClr val="accent4"/>
              </a:solidFill>
              <a:effectLst/>
              <a:sym typeface="+mn-e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29710" y="1633855"/>
            <a:ext cx="4491355" cy="3308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true"/>
          <p:nvPr/>
        </p:nvSpPr>
        <p:spPr>
          <a:xfrm>
            <a:off x="4431030" y="1914525"/>
            <a:ext cx="21005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Modal</a:t>
            </a:r>
            <a:endParaRPr lang="" altLang="en-US"/>
          </a:p>
          <a:p>
            <a:endParaRPr lang="" altLang="en-US"/>
          </a:p>
          <a:p>
            <a:endParaRPr lang="" altLang="en-US"/>
          </a:p>
          <a:p>
            <a:endParaRPr lang="" altLang="en-US"/>
          </a:p>
          <a:p>
            <a:endParaRPr lang="" altLang="en-US"/>
          </a:p>
          <a:p>
            <a:r>
              <a:rPr lang="" altLang="en-US"/>
              <a:t>Contendio del modal</a:t>
            </a:r>
            <a:endParaRPr lang="" altLang="en-US"/>
          </a:p>
        </p:txBody>
      </p:sp>
      <p:sp>
        <p:nvSpPr>
          <p:cNvPr id="14" name="Rectangle 13"/>
          <p:cNvSpPr/>
          <p:nvPr/>
        </p:nvSpPr>
        <p:spPr>
          <a:xfrm>
            <a:off x="6897370" y="4180205"/>
            <a:ext cx="128333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54650" y="4207510"/>
            <a:ext cx="128333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 7"/>
          <p:cNvSpPr/>
          <p:nvPr/>
        </p:nvSpPr>
        <p:spPr>
          <a:xfrm>
            <a:off x="1905" y="29210"/>
            <a:ext cx="12187555" cy="4768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true"/>
          <p:nvPr/>
        </p:nvSpPr>
        <p:spPr>
          <a:xfrm>
            <a:off x="471805" y="46355"/>
            <a:ext cx="2886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Nuestros Valores</a:t>
            </a:r>
            <a:endParaRPr lang="en-US" altLang="en-US" sz="2400"/>
          </a:p>
        </p:txBody>
      </p:sp>
      <p:sp>
        <p:nvSpPr>
          <p:cNvPr id="9" name="Text Box 8"/>
          <p:cNvSpPr txBox="true"/>
          <p:nvPr/>
        </p:nvSpPr>
        <p:spPr>
          <a:xfrm>
            <a:off x="2939415" y="3434080"/>
            <a:ext cx="2245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Solidaridad</a:t>
            </a:r>
            <a:endParaRPr lang="en-US" altLang="en-US"/>
          </a:p>
        </p:txBody>
      </p:sp>
      <p:sp>
        <p:nvSpPr>
          <p:cNvPr id="10" name="Text Box 9"/>
          <p:cNvSpPr txBox="true"/>
          <p:nvPr/>
        </p:nvSpPr>
        <p:spPr>
          <a:xfrm>
            <a:off x="5753735" y="3434080"/>
            <a:ext cx="1421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Ayuda mutua</a:t>
            </a:r>
            <a:endParaRPr lang="en-US" altLang="en-US"/>
          </a:p>
        </p:txBody>
      </p:sp>
      <p:pic>
        <p:nvPicPr>
          <p:cNvPr id="5" name="Picture 4" descr="4650148"/>
          <p:cNvPicPr>
            <a:picLocks noChangeAspect="true"/>
          </p:cNvPicPr>
          <p:nvPr/>
        </p:nvPicPr>
        <p:blipFill>
          <a:blip r:embed="rId1"/>
          <a:srcRect l="49348" t="-12" r="-458" b="48737"/>
          <a:stretch>
            <a:fillRect/>
          </a:stretch>
        </p:blipFill>
        <p:spPr>
          <a:xfrm>
            <a:off x="5753735" y="663575"/>
            <a:ext cx="2761615" cy="2770505"/>
          </a:xfrm>
          <a:prstGeom prst="rect">
            <a:avLst/>
          </a:prstGeom>
        </p:spPr>
      </p:pic>
      <p:pic>
        <p:nvPicPr>
          <p:cNvPr id="6" name="Picture 5" descr="4650148"/>
          <p:cNvPicPr>
            <a:picLocks noChangeAspect="true"/>
          </p:cNvPicPr>
          <p:nvPr/>
        </p:nvPicPr>
        <p:blipFill>
          <a:blip r:embed="rId1"/>
          <a:srcRect l="1094" t="-388" r="47796" b="49113"/>
          <a:stretch>
            <a:fillRect/>
          </a:stretch>
        </p:blipFill>
        <p:spPr>
          <a:xfrm>
            <a:off x="2681605" y="662940"/>
            <a:ext cx="2761615" cy="2770505"/>
          </a:xfrm>
          <a:prstGeom prst="rect">
            <a:avLst/>
          </a:prstGeom>
        </p:spPr>
      </p:pic>
      <p:pic>
        <p:nvPicPr>
          <p:cNvPr id="14" name="Picture 13" descr="4650148"/>
          <p:cNvPicPr>
            <a:picLocks noChangeAspect="true"/>
          </p:cNvPicPr>
          <p:nvPr/>
        </p:nvPicPr>
        <p:blipFill>
          <a:blip r:embed="rId1"/>
          <a:srcRect l="1470" t="50476" r="50393" b="1599"/>
          <a:stretch>
            <a:fillRect/>
          </a:stretch>
        </p:blipFill>
        <p:spPr>
          <a:xfrm>
            <a:off x="2842260" y="3802380"/>
            <a:ext cx="2600960" cy="2589530"/>
          </a:xfrm>
          <a:prstGeom prst="rect">
            <a:avLst/>
          </a:prstGeom>
        </p:spPr>
      </p:pic>
      <p:pic>
        <p:nvPicPr>
          <p:cNvPr id="15" name="Picture 14" descr="4650148"/>
          <p:cNvPicPr>
            <a:picLocks noChangeAspect="true"/>
          </p:cNvPicPr>
          <p:nvPr/>
        </p:nvPicPr>
        <p:blipFill>
          <a:blip r:embed="rId1"/>
          <a:srcRect l="49724" t="52697" r="-834" b="1223"/>
          <a:stretch>
            <a:fillRect/>
          </a:stretch>
        </p:blipFill>
        <p:spPr>
          <a:xfrm>
            <a:off x="5753735" y="3802380"/>
            <a:ext cx="2761615" cy="2489835"/>
          </a:xfrm>
          <a:prstGeom prst="rect">
            <a:avLst/>
          </a:prstGeom>
        </p:spPr>
      </p:pic>
      <p:sp>
        <p:nvSpPr>
          <p:cNvPr id="11" name="Text Box 10"/>
          <p:cNvSpPr txBox="true"/>
          <p:nvPr/>
        </p:nvSpPr>
        <p:spPr>
          <a:xfrm>
            <a:off x="2939415" y="6023610"/>
            <a:ext cx="1649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Esfuerzo propio</a:t>
            </a:r>
            <a:endParaRPr lang="en-US" alt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5753735" y="6023610"/>
            <a:ext cx="1402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Reciprocidad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 7"/>
          <p:cNvSpPr/>
          <p:nvPr/>
        </p:nvSpPr>
        <p:spPr>
          <a:xfrm>
            <a:off x="1905" y="29210"/>
            <a:ext cx="12187555" cy="4768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true"/>
          <p:nvPr/>
        </p:nvSpPr>
        <p:spPr>
          <a:xfrm>
            <a:off x="471805" y="45720"/>
            <a:ext cx="2886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400"/>
              <a:t>Galeria</a:t>
            </a:r>
            <a:endParaRPr lang="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WPS Presentation</Application>
  <PresentationFormat>宽屏</PresentationFormat>
  <Paragraphs>57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Nimbus Roman No9 L</vt:lpstr>
      <vt:lpstr>Arial Black</vt:lpstr>
      <vt:lpstr>微软雅黑</vt:lpstr>
      <vt:lpstr>Droid Sans Fallback</vt:lpstr>
      <vt:lpstr>Arial Unicode MS</vt:lpstr>
      <vt:lpstr>SimSun</vt:lpstr>
      <vt:lpstr>Office Theme</vt:lpstr>
      <vt:lpstr>Hernandez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danny</dc:creator>
  <cp:lastModifiedBy>danny</cp:lastModifiedBy>
  <cp:revision>11</cp:revision>
  <dcterms:created xsi:type="dcterms:W3CDTF">2021-01-25T21:46:06Z</dcterms:created>
  <dcterms:modified xsi:type="dcterms:W3CDTF">2021-01-25T21:46:06Z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