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38042-2007-40BC-A673-1FD889733703}" v="273" dt="2024-05-10T20:24:45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>
        <p:scale>
          <a:sx n="30" d="100"/>
          <a:sy n="30" d="100"/>
        </p:scale>
        <p:origin x="1854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a Mariano" userId="cd5c9c72e9d56e01" providerId="LiveId" clId="{93838042-2007-40BC-A673-1FD889733703}"/>
    <pc:docChg chg="undo redo custSel addSld delSld modSld">
      <pc:chgData name="Daniela Mariano" userId="cd5c9c72e9d56e01" providerId="LiveId" clId="{93838042-2007-40BC-A673-1FD889733703}" dt="2024-05-10T20:40:30.628" v="4906" actId="14100"/>
      <pc:docMkLst>
        <pc:docMk/>
      </pc:docMkLst>
      <pc:sldChg chg="addSp delSp modSp mod">
        <pc:chgData name="Daniela Mariano" userId="cd5c9c72e9d56e01" providerId="LiveId" clId="{93838042-2007-40BC-A673-1FD889733703}" dt="2024-05-10T20:38:16.918" v="4902" actId="1076"/>
        <pc:sldMkLst>
          <pc:docMk/>
          <pc:sldMk cId="294132667" sldId="256"/>
        </pc:sldMkLst>
        <pc:spChg chg="add del mod">
          <ac:chgData name="Daniela Mariano" userId="cd5c9c72e9d56e01" providerId="LiveId" clId="{93838042-2007-40BC-A673-1FD889733703}" dt="2024-05-10T13:58:55.637" v="1273" actId="478"/>
          <ac:spMkLst>
            <pc:docMk/>
            <pc:sldMk cId="294132667" sldId="256"/>
            <ac:spMk id="2" creationId="{6F0E93FB-08C5-924F-BD7A-414FB139C502}"/>
          </ac:spMkLst>
        </pc:spChg>
        <pc:spChg chg="add mod">
          <ac:chgData name="Daniela Mariano" userId="cd5c9c72e9d56e01" providerId="LiveId" clId="{93838042-2007-40BC-A673-1FD889733703}" dt="2024-05-10T20:27:02.556" v="4875" actId="1076"/>
          <ac:spMkLst>
            <pc:docMk/>
            <pc:sldMk cId="294132667" sldId="256"/>
            <ac:spMk id="2" creationId="{C7A2A330-50ED-1DD7-F356-782571949B82}"/>
          </ac:spMkLst>
        </pc:spChg>
        <pc:spChg chg="add mod">
          <ac:chgData name="Daniela Mariano" userId="cd5c9c72e9d56e01" providerId="LiveId" clId="{93838042-2007-40BC-A673-1FD889733703}" dt="2024-05-10T17:02:44.505" v="3311" actId="1076"/>
          <ac:spMkLst>
            <pc:docMk/>
            <pc:sldMk cId="294132667" sldId="256"/>
            <ac:spMk id="3" creationId="{EB1F51B1-551C-9055-64ED-01271C2EA35B}"/>
          </ac:spMkLst>
        </pc:spChg>
        <pc:spChg chg="mod">
          <ac:chgData name="Daniela Mariano" userId="cd5c9c72e9d56e01" providerId="LiveId" clId="{93838042-2007-40BC-A673-1FD889733703}" dt="2024-05-10T20:37:10.723" v="4893" actId="14100"/>
          <ac:spMkLst>
            <pc:docMk/>
            <pc:sldMk cId="294132667" sldId="256"/>
            <ac:spMk id="4" creationId="{E2A77A98-6820-F7C5-6B5A-0D79CC0C834A}"/>
          </ac:spMkLst>
        </pc:spChg>
        <pc:spChg chg="mod">
          <ac:chgData name="Daniela Mariano" userId="cd5c9c72e9d56e01" providerId="LiveId" clId="{93838042-2007-40BC-A673-1FD889733703}" dt="2024-05-10T20:37:17.440" v="4896" actId="1036"/>
          <ac:spMkLst>
            <pc:docMk/>
            <pc:sldMk cId="294132667" sldId="256"/>
            <ac:spMk id="6" creationId="{998700E4-4A46-16FE-6536-7FCC60D4F825}"/>
          </ac:spMkLst>
        </pc:spChg>
        <pc:spChg chg="mod">
          <ac:chgData name="Daniela Mariano" userId="cd5c9c72e9d56e01" providerId="LiveId" clId="{93838042-2007-40BC-A673-1FD889733703}" dt="2024-05-10T17:23:42.038" v="3466" actId="1037"/>
          <ac:spMkLst>
            <pc:docMk/>
            <pc:sldMk cId="294132667" sldId="256"/>
            <ac:spMk id="7" creationId="{79C5CCEE-01BC-2BCF-C1BF-33E7F142E4C7}"/>
          </ac:spMkLst>
        </pc:spChg>
        <pc:spChg chg="add del mod">
          <ac:chgData name="Daniela Mariano" userId="cd5c9c72e9d56e01" providerId="LiveId" clId="{93838042-2007-40BC-A673-1FD889733703}" dt="2024-05-10T13:58:44.092" v="1271" actId="478"/>
          <ac:spMkLst>
            <pc:docMk/>
            <pc:sldMk cId="294132667" sldId="256"/>
            <ac:spMk id="8" creationId="{9B91DE3F-5167-3CB3-E06B-D20E0D13C0A0}"/>
          </ac:spMkLst>
        </pc:spChg>
        <pc:spChg chg="add mod ord">
          <ac:chgData name="Daniela Mariano" userId="cd5c9c72e9d56e01" providerId="LiveId" clId="{93838042-2007-40BC-A673-1FD889733703}" dt="2024-05-10T20:38:16.918" v="4902" actId="1076"/>
          <ac:spMkLst>
            <pc:docMk/>
            <pc:sldMk cId="294132667" sldId="256"/>
            <ac:spMk id="9" creationId="{6AB1D2A7-2E8F-4779-61C2-5E46A49E1720}"/>
          </ac:spMkLst>
        </pc:spChg>
        <pc:spChg chg="add mod ord">
          <ac:chgData name="Daniela Mariano" userId="cd5c9c72e9d56e01" providerId="LiveId" clId="{93838042-2007-40BC-A673-1FD889733703}" dt="2024-05-10T20:38:01.836" v="4901" actId="1076"/>
          <ac:spMkLst>
            <pc:docMk/>
            <pc:sldMk cId="294132667" sldId="256"/>
            <ac:spMk id="10" creationId="{A2FBE467-E4EC-16DE-3E35-45891C20E928}"/>
          </ac:spMkLst>
        </pc:spChg>
        <pc:spChg chg="add del mod">
          <ac:chgData name="Daniela Mariano" userId="cd5c9c72e9d56e01" providerId="LiveId" clId="{93838042-2007-40BC-A673-1FD889733703}" dt="2024-05-10T13:58:30.384" v="1268" actId="478"/>
          <ac:spMkLst>
            <pc:docMk/>
            <pc:sldMk cId="294132667" sldId="256"/>
            <ac:spMk id="11" creationId="{32986354-930B-BECF-83D7-390EBFF29BB5}"/>
          </ac:spMkLst>
        </pc:spChg>
        <pc:spChg chg="add del mod">
          <ac:chgData name="Daniela Mariano" userId="cd5c9c72e9d56e01" providerId="LiveId" clId="{93838042-2007-40BC-A673-1FD889733703}" dt="2024-05-10T13:58:31.668" v="1269" actId="478"/>
          <ac:spMkLst>
            <pc:docMk/>
            <pc:sldMk cId="294132667" sldId="256"/>
            <ac:spMk id="12" creationId="{8D89DE73-4315-588E-2B58-257ED9E60870}"/>
          </ac:spMkLst>
        </pc:spChg>
        <pc:spChg chg="add mod">
          <ac:chgData name="Daniela Mariano" userId="cd5c9c72e9d56e01" providerId="LiveId" clId="{93838042-2007-40BC-A673-1FD889733703}" dt="2024-05-10T20:28:52.513" v="4880" actId="14100"/>
          <ac:spMkLst>
            <pc:docMk/>
            <pc:sldMk cId="294132667" sldId="256"/>
            <ac:spMk id="13" creationId="{71AC50C1-E9EF-8262-0D70-96AAA407A103}"/>
          </ac:spMkLst>
        </pc:spChg>
        <pc:spChg chg="add del mod">
          <ac:chgData name="Daniela Mariano" userId="cd5c9c72e9d56e01" providerId="LiveId" clId="{93838042-2007-40BC-A673-1FD889733703}" dt="2024-05-10T15:25:34.919" v="2466" actId="6549"/>
          <ac:spMkLst>
            <pc:docMk/>
            <pc:sldMk cId="294132667" sldId="256"/>
            <ac:spMk id="14" creationId="{1EC3A98A-9A73-F392-4270-5D537F00369C}"/>
          </ac:spMkLst>
        </pc:spChg>
        <pc:spChg chg="add mod ord">
          <ac:chgData name="Daniela Mariano" userId="cd5c9c72e9d56e01" providerId="LiveId" clId="{93838042-2007-40BC-A673-1FD889733703}" dt="2024-05-10T18:02:59.276" v="3855" actId="14100"/>
          <ac:spMkLst>
            <pc:docMk/>
            <pc:sldMk cId="294132667" sldId="256"/>
            <ac:spMk id="15" creationId="{390B6C1C-046B-0297-4B68-AFC23F5C2BED}"/>
          </ac:spMkLst>
        </pc:spChg>
        <pc:spChg chg="add mod">
          <ac:chgData name="Daniela Mariano" userId="cd5c9c72e9d56e01" providerId="LiveId" clId="{93838042-2007-40BC-A673-1FD889733703}" dt="2024-05-10T10:54:23.890" v="651" actId="571"/>
          <ac:spMkLst>
            <pc:docMk/>
            <pc:sldMk cId="294132667" sldId="256"/>
            <ac:spMk id="16" creationId="{4E7D11BA-919F-7106-BAE4-D66C10D7E8B0}"/>
          </ac:spMkLst>
        </pc:spChg>
        <pc:spChg chg="mod">
          <ac:chgData name="Daniela Mariano" userId="cd5c9c72e9d56e01" providerId="LiveId" clId="{93838042-2007-40BC-A673-1FD889733703}" dt="2024-05-10T20:28:35.378" v="4877" actId="14100"/>
          <ac:spMkLst>
            <pc:docMk/>
            <pc:sldMk cId="294132667" sldId="256"/>
            <ac:spMk id="17" creationId="{7FD94485-8CEC-1C47-344C-42D0792BC90A}"/>
          </ac:spMkLst>
        </pc:spChg>
        <pc:spChg chg="del mod">
          <ac:chgData name="Daniela Mariano" userId="cd5c9c72e9d56e01" providerId="LiveId" clId="{93838042-2007-40BC-A673-1FD889733703}" dt="2024-05-10T19:03:27.659" v="4822" actId="478"/>
          <ac:spMkLst>
            <pc:docMk/>
            <pc:sldMk cId="294132667" sldId="256"/>
            <ac:spMk id="18" creationId="{3F896ED1-240A-BEA6-99B9-C4C615721BD3}"/>
          </ac:spMkLst>
        </pc:spChg>
        <pc:spChg chg="add mod">
          <ac:chgData name="Daniela Mariano" userId="cd5c9c72e9d56e01" providerId="LiveId" clId="{93838042-2007-40BC-A673-1FD889733703}" dt="2024-05-10T10:54:23.890" v="651" actId="571"/>
          <ac:spMkLst>
            <pc:docMk/>
            <pc:sldMk cId="294132667" sldId="256"/>
            <ac:spMk id="19" creationId="{B2480228-9155-7A0A-514A-1B45F805EBE3}"/>
          </ac:spMkLst>
        </pc:spChg>
        <pc:spChg chg="del mod">
          <ac:chgData name="Daniela Mariano" userId="cd5c9c72e9d56e01" providerId="LiveId" clId="{93838042-2007-40BC-A673-1FD889733703}" dt="2024-05-10T17:04:04.017" v="3314" actId="478"/>
          <ac:spMkLst>
            <pc:docMk/>
            <pc:sldMk cId="294132667" sldId="256"/>
            <ac:spMk id="20" creationId="{7B27DBB9-3BD2-EA0A-2293-DA7889EB4CB8}"/>
          </ac:spMkLst>
        </pc:spChg>
        <pc:spChg chg="del mod ord">
          <ac:chgData name="Daniela Mariano" userId="cd5c9c72e9d56e01" providerId="LiveId" clId="{93838042-2007-40BC-A673-1FD889733703}" dt="2024-05-10T11:37:09.001" v="1262" actId="478"/>
          <ac:spMkLst>
            <pc:docMk/>
            <pc:sldMk cId="294132667" sldId="256"/>
            <ac:spMk id="21" creationId="{B64368A4-C483-5ED4-14E5-E47C2DCFBBA4}"/>
          </ac:spMkLst>
        </pc:spChg>
        <pc:spChg chg="del mod">
          <ac:chgData name="Daniela Mariano" userId="cd5c9c72e9d56e01" providerId="LiveId" clId="{93838042-2007-40BC-A673-1FD889733703}" dt="2024-05-10T11:17:06.494" v="996" actId="478"/>
          <ac:spMkLst>
            <pc:docMk/>
            <pc:sldMk cId="294132667" sldId="256"/>
            <ac:spMk id="22" creationId="{227DA8BF-AAA0-B989-C65E-B744FEF91D23}"/>
          </ac:spMkLst>
        </pc:spChg>
        <pc:spChg chg="mod">
          <ac:chgData name="Daniela Mariano" userId="cd5c9c72e9d56e01" providerId="LiveId" clId="{93838042-2007-40BC-A673-1FD889733703}" dt="2024-05-10T16:25:45.708" v="2843" actId="1037"/>
          <ac:spMkLst>
            <pc:docMk/>
            <pc:sldMk cId="294132667" sldId="256"/>
            <ac:spMk id="23" creationId="{F0D2722F-F7B5-98CB-221B-C39D87D0A8AE}"/>
          </ac:spMkLst>
        </pc:spChg>
        <pc:spChg chg="del mod">
          <ac:chgData name="Daniela Mariano" userId="cd5c9c72e9d56e01" providerId="LiveId" clId="{93838042-2007-40BC-A673-1FD889733703}" dt="2024-05-10T10:40:54.758" v="439" actId="478"/>
          <ac:spMkLst>
            <pc:docMk/>
            <pc:sldMk cId="294132667" sldId="256"/>
            <ac:spMk id="24" creationId="{940851B1-8721-E048-E7C2-AB79C922F730}"/>
          </ac:spMkLst>
        </pc:spChg>
        <pc:spChg chg="mod">
          <ac:chgData name="Daniela Mariano" userId="cd5c9c72e9d56e01" providerId="LiveId" clId="{93838042-2007-40BC-A673-1FD889733703}" dt="2024-05-10T19:00:57.015" v="4793" actId="1038"/>
          <ac:spMkLst>
            <pc:docMk/>
            <pc:sldMk cId="294132667" sldId="256"/>
            <ac:spMk id="25" creationId="{C8C5B281-645A-ED07-9172-331223F37B1F}"/>
          </ac:spMkLst>
        </pc:spChg>
        <pc:spChg chg="mod">
          <ac:chgData name="Daniela Mariano" userId="cd5c9c72e9d56e01" providerId="LiveId" clId="{93838042-2007-40BC-A673-1FD889733703}" dt="2024-05-10T18:36:42.133" v="4608" actId="1038"/>
          <ac:spMkLst>
            <pc:docMk/>
            <pc:sldMk cId="294132667" sldId="256"/>
            <ac:spMk id="26" creationId="{618C4A5D-A21C-253A-D877-7B0649DE72AF}"/>
          </ac:spMkLst>
        </pc:spChg>
        <pc:spChg chg="mod">
          <ac:chgData name="Daniela Mariano" userId="cd5c9c72e9d56e01" providerId="LiveId" clId="{93838042-2007-40BC-A673-1FD889733703}" dt="2024-05-10T18:48:43.224" v="4745" actId="1035"/>
          <ac:spMkLst>
            <pc:docMk/>
            <pc:sldMk cId="294132667" sldId="256"/>
            <ac:spMk id="27" creationId="{95FC22F0-D794-25AB-3A90-8F255432E38D}"/>
          </ac:spMkLst>
        </pc:spChg>
        <pc:spChg chg="mod ord">
          <ac:chgData name="Daniela Mariano" userId="cd5c9c72e9d56e01" providerId="LiveId" clId="{93838042-2007-40BC-A673-1FD889733703}" dt="2024-05-10T18:48:17.914" v="4737" actId="1036"/>
          <ac:spMkLst>
            <pc:docMk/>
            <pc:sldMk cId="294132667" sldId="256"/>
            <ac:spMk id="28" creationId="{9F21B142-1AB1-B5EC-6B27-4424D805CDA4}"/>
          </ac:spMkLst>
        </pc:spChg>
        <pc:spChg chg="del mod">
          <ac:chgData name="Daniela Mariano" userId="cd5c9c72e9d56e01" providerId="LiveId" clId="{93838042-2007-40BC-A673-1FD889733703}" dt="2024-05-10T19:03:30.608" v="4823" actId="478"/>
          <ac:spMkLst>
            <pc:docMk/>
            <pc:sldMk cId="294132667" sldId="256"/>
            <ac:spMk id="29" creationId="{8F67312F-5101-C0D2-7FA0-99C27426AEFF}"/>
          </ac:spMkLst>
        </pc:spChg>
        <pc:spChg chg="mod">
          <ac:chgData name="Daniela Mariano" userId="cd5c9c72e9d56e01" providerId="LiveId" clId="{93838042-2007-40BC-A673-1FD889733703}" dt="2024-05-10T18:03:04.970" v="3856" actId="14100"/>
          <ac:spMkLst>
            <pc:docMk/>
            <pc:sldMk cId="294132667" sldId="256"/>
            <ac:spMk id="30" creationId="{5C3CE55B-2CF5-49CB-0F26-C8419440FD82}"/>
          </ac:spMkLst>
        </pc:spChg>
        <pc:spChg chg="add mod">
          <ac:chgData name="Daniela Mariano" userId="cd5c9c72e9d56e01" providerId="LiveId" clId="{93838042-2007-40BC-A673-1FD889733703}" dt="2024-05-10T20:38:16.918" v="4902" actId="1076"/>
          <ac:spMkLst>
            <pc:docMk/>
            <pc:sldMk cId="294132667" sldId="256"/>
            <ac:spMk id="31" creationId="{A6D74263-F0A8-2375-284D-F4B4ABD04E56}"/>
          </ac:spMkLst>
        </pc:spChg>
        <pc:spChg chg="add mod">
          <ac:chgData name="Daniela Mariano" userId="cd5c9c72e9d56e01" providerId="LiveId" clId="{93838042-2007-40BC-A673-1FD889733703}" dt="2024-05-10T20:38:01.836" v="4901" actId="1076"/>
          <ac:spMkLst>
            <pc:docMk/>
            <pc:sldMk cId="294132667" sldId="256"/>
            <ac:spMk id="32" creationId="{6A6ABCFA-537A-3EEA-3E9F-B057C56CCDA9}"/>
          </ac:spMkLst>
        </pc:spChg>
        <pc:spChg chg="add mod">
          <ac:chgData name="Daniela Mariano" userId="cd5c9c72e9d56e01" providerId="LiveId" clId="{93838042-2007-40BC-A673-1FD889733703}" dt="2024-05-10T20:28:48.402" v="4879" actId="14100"/>
          <ac:spMkLst>
            <pc:docMk/>
            <pc:sldMk cId="294132667" sldId="256"/>
            <ac:spMk id="33" creationId="{D6676FB5-8F51-A9AD-CEF2-F4ADEECF02B8}"/>
          </ac:spMkLst>
        </pc:spChg>
        <pc:spChg chg="mod">
          <ac:chgData name="Daniela Mariano" userId="cd5c9c72e9d56e01" providerId="LiveId" clId="{93838042-2007-40BC-A673-1FD889733703}" dt="2024-05-10T18:46:15.454" v="4714" actId="20577"/>
          <ac:spMkLst>
            <pc:docMk/>
            <pc:sldMk cId="294132667" sldId="256"/>
            <ac:spMk id="34" creationId="{AB89C9F4-646B-D34B-109D-B184D917A362}"/>
          </ac:spMkLst>
        </pc:spChg>
        <pc:spChg chg="mod">
          <ac:chgData name="Daniela Mariano" userId="cd5c9c72e9d56e01" providerId="LiveId" clId="{93838042-2007-40BC-A673-1FD889733703}" dt="2024-05-10T17:04:16.322" v="3318" actId="1036"/>
          <ac:spMkLst>
            <pc:docMk/>
            <pc:sldMk cId="294132667" sldId="256"/>
            <ac:spMk id="35" creationId="{10D3C6B3-11D4-54B4-03F9-C795721579E7}"/>
          </ac:spMkLst>
        </pc:spChg>
        <pc:spChg chg="mod">
          <ac:chgData name="Daniela Mariano" userId="cd5c9c72e9d56e01" providerId="LiveId" clId="{93838042-2007-40BC-A673-1FD889733703}" dt="2024-05-10T18:46:27.574" v="4724" actId="1037"/>
          <ac:spMkLst>
            <pc:docMk/>
            <pc:sldMk cId="294132667" sldId="256"/>
            <ac:spMk id="36" creationId="{B5CF4743-0AAB-46F7-3084-18A25B862E5E}"/>
          </ac:spMkLst>
        </pc:spChg>
        <pc:spChg chg="del mod">
          <ac:chgData name="Daniela Mariano" userId="cd5c9c72e9d56e01" providerId="LiveId" clId="{93838042-2007-40BC-A673-1FD889733703}" dt="2024-05-10T10:40:53.121" v="438" actId="478"/>
          <ac:spMkLst>
            <pc:docMk/>
            <pc:sldMk cId="294132667" sldId="256"/>
            <ac:spMk id="37" creationId="{366580BE-264F-6CAE-C707-9D36903D3637}"/>
          </ac:spMkLst>
        </pc:spChg>
        <pc:spChg chg="del mod">
          <ac:chgData name="Daniela Mariano" userId="cd5c9c72e9d56e01" providerId="LiveId" clId="{93838042-2007-40BC-A673-1FD889733703}" dt="2024-05-10T10:40:50.568" v="437" actId="478"/>
          <ac:spMkLst>
            <pc:docMk/>
            <pc:sldMk cId="294132667" sldId="256"/>
            <ac:spMk id="38" creationId="{1A3C8EB5-850A-84A2-F71A-4E68CADFF1B7}"/>
          </ac:spMkLst>
        </pc:spChg>
        <pc:spChg chg="add mod">
          <ac:chgData name="Daniela Mariano" userId="cd5c9c72e9d56e01" providerId="LiveId" clId="{93838042-2007-40BC-A673-1FD889733703}" dt="2024-05-10T16:30:02.437" v="2886"/>
          <ac:spMkLst>
            <pc:docMk/>
            <pc:sldMk cId="294132667" sldId="256"/>
            <ac:spMk id="38" creationId="{E15DBA35-E0BB-0A91-2D13-5342D66A0A07}"/>
          </ac:spMkLst>
        </pc:spChg>
        <pc:spChg chg="del mod">
          <ac:chgData name="Daniela Mariano" userId="cd5c9c72e9d56e01" providerId="LiveId" clId="{93838042-2007-40BC-A673-1FD889733703}" dt="2024-05-10T10:40:58.592" v="442" actId="478"/>
          <ac:spMkLst>
            <pc:docMk/>
            <pc:sldMk cId="294132667" sldId="256"/>
            <ac:spMk id="39" creationId="{1CC4E39B-E969-3976-ADAF-DEE12820DF60}"/>
          </ac:spMkLst>
        </pc:spChg>
        <pc:spChg chg="del mod">
          <ac:chgData name="Daniela Mariano" userId="cd5c9c72e9d56e01" providerId="LiveId" clId="{93838042-2007-40BC-A673-1FD889733703}" dt="2024-05-10T10:40:56.206" v="440" actId="478"/>
          <ac:spMkLst>
            <pc:docMk/>
            <pc:sldMk cId="294132667" sldId="256"/>
            <ac:spMk id="40" creationId="{8925102E-4B4E-DAC2-3DB3-D50C9C17677A}"/>
          </ac:spMkLst>
        </pc:spChg>
        <pc:spChg chg="del mod">
          <ac:chgData name="Daniela Mariano" userId="cd5c9c72e9d56e01" providerId="LiveId" clId="{93838042-2007-40BC-A673-1FD889733703}" dt="2024-05-10T10:40:56.928" v="441" actId="478"/>
          <ac:spMkLst>
            <pc:docMk/>
            <pc:sldMk cId="294132667" sldId="256"/>
            <ac:spMk id="41" creationId="{A900524B-E540-3548-941E-5C70834D35B8}"/>
          </ac:spMkLst>
        </pc:spChg>
        <pc:spChg chg="add del mod">
          <ac:chgData name="Daniela Mariano" userId="cd5c9c72e9d56e01" providerId="LiveId" clId="{93838042-2007-40BC-A673-1FD889733703}" dt="2024-05-10T11:17:42.904" v="1005" actId="478"/>
          <ac:spMkLst>
            <pc:docMk/>
            <pc:sldMk cId="294132667" sldId="256"/>
            <ac:spMk id="42" creationId="{7BF05D87-E5C5-8362-EF14-0D78192ADBA3}"/>
          </ac:spMkLst>
        </pc:spChg>
        <pc:spChg chg="add del mod ord">
          <ac:chgData name="Daniela Mariano" userId="cd5c9c72e9d56e01" providerId="LiveId" clId="{93838042-2007-40BC-A673-1FD889733703}" dt="2024-05-10T18:35:08.135" v="4552" actId="14100"/>
          <ac:spMkLst>
            <pc:docMk/>
            <pc:sldMk cId="294132667" sldId="256"/>
            <ac:spMk id="43" creationId="{5519AC5B-5476-90F9-CAD3-86B4FC73C1CD}"/>
          </ac:spMkLst>
        </pc:spChg>
        <pc:spChg chg="add del mod">
          <ac:chgData name="Daniela Mariano" userId="cd5c9c72e9d56e01" providerId="LiveId" clId="{93838042-2007-40BC-A673-1FD889733703}" dt="2024-05-10T11:22:36.105" v="1085" actId="22"/>
          <ac:spMkLst>
            <pc:docMk/>
            <pc:sldMk cId="294132667" sldId="256"/>
            <ac:spMk id="45" creationId="{049E9240-DA38-B77C-0557-C560F8A0B06A}"/>
          </ac:spMkLst>
        </pc:spChg>
        <pc:spChg chg="add mod">
          <ac:chgData name="Daniela Mariano" userId="cd5c9c72e9d56e01" providerId="LiveId" clId="{93838042-2007-40BC-A673-1FD889733703}" dt="2024-05-10T16:30:02.437" v="2886"/>
          <ac:spMkLst>
            <pc:docMk/>
            <pc:sldMk cId="294132667" sldId="256"/>
            <ac:spMk id="45" creationId="{BF4F8463-0FF6-1DA4-25FB-6C289C7E0FED}"/>
          </ac:spMkLst>
        </pc:spChg>
        <pc:spChg chg="add del mod">
          <ac:chgData name="Daniela Mariano" userId="cd5c9c72e9d56e01" providerId="LiveId" clId="{93838042-2007-40BC-A673-1FD889733703}" dt="2024-05-10T17:13:33.072" v="3389"/>
          <ac:spMkLst>
            <pc:docMk/>
            <pc:sldMk cId="294132667" sldId="256"/>
            <ac:spMk id="50" creationId="{2E2FC33A-693D-B2C1-DF61-CD7CAE46CD96}"/>
          </ac:spMkLst>
        </pc:spChg>
        <pc:spChg chg="add del mod">
          <ac:chgData name="Daniela Mariano" userId="cd5c9c72e9d56e01" providerId="LiveId" clId="{93838042-2007-40BC-A673-1FD889733703}" dt="2024-05-10T17:13:33.072" v="3387" actId="478"/>
          <ac:spMkLst>
            <pc:docMk/>
            <pc:sldMk cId="294132667" sldId="256"/>
            <ac:spMk id="51" creationId="{1206576B-A8EE-3999-3834-F247B3E23580}"/>
          </ac:spMkLst>
        </pc:spChg>
        <pc:spChg chg="add mod">
          <ac:chgData name="Daniela Mariano" userId="cd5c9c72e9d56e01" providerId="LiveId" clId="{93838042-2007-40BC-A673-1FD889733703}" dt="2024-05-10T16:30:02.437" v="2886"/>
          <ac:spMkLst>
            <pc:docMk/>
            <pc:sldMk cId="294132667" sldId="256"/>
            <ac:spMk id="52" creationId="{E43C97C4-8F0D-F418-E7AA-5D8046FF45D8}"/>
          </ac:spMkLst>
        </pc:spChg>
        <pc:spChg chg="mod">
          <ac:chgData name="Daniela Mariano" userId="cd5c9c72e9d56e01" providerId="LiveId" clId="{93838042-2007-40BC-A673-1FD889733703}" dt="2024-05-10T14:14:55.250" v="1421"/>
          <ac:spMkLst>
            <pc:docMk/>
            <pc:sldMk cId="294132667" sldId="256"/>
            <ac:spMk id="56" creationId="{2F96A254-FC31-B033-D555-B5F7C3265A7C}"/>
          </ac:spMkLst>
        </pc:spChg>
        <pc:spChg chg="mod">
          <ac:chgData name="Daniela Mariano" userId="cd5c9c72e9d56e01" providerId="LiveId" clId="{93838042-2007-40BC-A673-1FD889733703}" dt="2024-05-10T14:14:55.250" v="1421"/>
          <ac:spMkLst>
            <pc:docMk/>
            <pc:sldMk cId="294132667" sldId="256"/>
            <ac:spMk id="57" creationId="{0C5C31DB-9FA0-AAE6-23FD-37232EB2E697}"/>
          </ac:spMkLst>
        </pc:spChg>
        <pc:spChg chg="mod">
          <ac:chgData name="Daniela Mariano" userId="cd5c9c72e9d56e01" providerId="LiveId" clId="{93838042-2007-40BC-A673-1FD889733703}" dt="2024-05-10T14:15:27.711" v="1425"/>
          <ac:spMkLst>
            <pc:docMk/>
            <pc:sldMk cId="294132667" sldId="256"/>
            <ac:spMk id="59" creationId="{9FCEF501-7181-FEF2-BC6B-C9AD8270998A}"/>
          </ac:spMkLst>
        </pc:spChg>
        <pc:spChg chg="mod">
          <ac:chgData name="Daniela Mariano" userId="cd5c9c72e9d56e01" providerId="LiveId" clId="{93838042-2007-40BC-A673-1FD889733703}" dt="2024-05-10T14:15:27.711" v="1425"/>
          <ac:spMkLst>
            <pc:docMk/>
            <pc:sldMk cId="294132667" sldId="256"/>
            <ac:spMk id="60" creationId="{AF9E598D-F16B-169F-B004-13DCB430640F}"/>
          </ac:spMkLst>
        </pc:spChg>
        <pc:spChg chg="mod">
          <ac:chgData name="Daniela Mariano" userId="cd5c9c72e9d56e01" providerId="LiveId" clId="{93838042-2007-40BC-A673-1FD889733703}" dt="2024-05-10T14:15:31.666" v="1427"/>
          <ac:spMkLst>
            <pc:docMk/>
            <pc:sldMk cId="294132667" sldId="256"/>
            <ac:spMk id="62" creationId="{7BA430F0-6FF6-88D9-A067-708FBE8F8489}"/>
          </ac:spMkLst>
        </pc:spChg>
        <pc:spChg chg="mod">
          <ac:chgData name="Daniela Mariano" userId="cd5c9c72e9d56e01" providerId="LiveId" clId="{93838042-2007-40BC-A673-1FD889733703}" dt="2024-05-10T14:15:31.666" v="1427"/>
          <ac:spMkLst>
            <pc:docMk/>
            <pc:sldMk cId="294132667" sldId="256"/>
            <ac:spMk id="63" creationId="{D19B41DE-1B1C-D544-F9B1-6D7A7E69E1E1}"/>
          </ac:spMkLst>
        </pc:spChg>
        <pc:spChg chg="add mod">
          <ac:chgData name="Daniela Mariano" userId="cd5c9c72e9d56e01" providerId="LiveId" clId="{93838042-2007-40BC-A673-1FD889733703}" dt="2024-05-10T14:26:39.598" v="1585" actId="114"/>
          <ac:spMkLst>
            <pc:docMk/>
            <pc:sldMk cId="294132667" sldId="256"/>
            <ac:spMk id="1025" creationId="{4E063632-5CCE-51D5-47B3-6ED9418FC789}"/>
          </ac:spMkLst>
        </pc:spChg>
        <pc:spChg chg="add mod">
          <ac:chgData name="Daniela Mariano" userId="cd5c9c72e9d56e01" providerId="LiveId" clId="{93838042-2007-40BC-A673-1FD889733703}" dt="2024-05-10T20:29:26.587" v="4884" actId="1076"/>
          <ac:spMkLst>
            <pc:docMk/>
            <pc:sldMk cId="294132667" sldId="256"/>
            <ac:spMk id="1027" creationId="{1FB7A3AB-8C31-8945-DC4A-2960550626E3}"/>
          </ac:spMkLst>
        </pc:spChg>
        <pc:spChg chg="add mod">
          <ac:chgData name="Daniela Mariano" userId="cd5c9c72e9d56e01" providerId="LiveId" clId="{93838042-2007-40BC-A673-1FD889733703}" dt="2024-05-10T16:30:02.437" v="2886"/>
          <ac:spMkLst>
            <pc:docMk/>
            <pc:sldMk cId="294132667" sldId="256"/>
            <ac:spMk id="1028" creationId="{D21C5A96-5A80-C003-6174-63FFFA1D8008}"/>
          </ac:spMkLst>
        </pc:spChg>
        <pc:spChg chg="add del mod">
          <ac:chgData name="Daniela Mariano" userId="cd5c9c72e9d56e01" providerId="LiveId" clId="{93838042-2007-40BC-A673-1FD889733703}" dt="2024-05-10T15:03:44.884" v="2001" actId="478"/>
          <ac:spMkLst>
            <pc:docMk/>
            <pc:sldMk cId="294132667" sldId="256"/>
            <ac:spMk id="1031" creationId="{CEE62BA1-23C2-7685-A3E7-2FBAEC3378C8}"/>
          </ac:spMkLst>
        </pc:spChg>
        <pc:spChg chg="add del mod">
          <ac:chgData name="Daniela Mariano" userId="cd5c9c72e9d56e01" providerId="LiveId" clId="{93838042-2007-40BC-A673-1FD889733703}" dt="2024-05-10T15:18:02.172" v="2360" actId="478"/>
          <ac:spMkLst>
            <pc:docMk/>
            <pc:sldMk cId="294132667" sldId="256"/>
            <ac:spMk id="1033" creationId="{04C2A4AA-4AD2-D1E1-8834-FD6E459A784E}"/>
          </ac:spMkLst>
        </pc:spChg>
        <pc:spChg chg="add del mod">
          <ac:chgData name="Daniela Mariano" userId="cd5c9c72e9d56e01" providerId="LiveId" clId="{93838042-2007-40BC-A673-1FD889733703}" dt="2024-05-10T15:18:05.358" v="2361" actId="478"/>
          <ac:spMkLst>
            <pc:docMk/>
            <pc:sldMk cId="294132667" sldId="256"/>
            <ac:spMk id="1035" creationId="{ECFCD3F5-0CE7-468D-D1A1-35DF7C78F56D}"/>
          </ac:spMkLst>
        </pc:spChg>
        <pc:spChg chg="add del mod">
          <ac:chgData name="Daniela Mariano" userId="cd5c9c72e9d56e01" providerId="LiveId" clId="{93838042-2007-40BC-A673-1FD889733703}" dt="2024-05-10T18:31:43.121" v="4476" actId="478"/>
          <ac:spMkLst>
            <pc:docMk/>
            <pc:sldMk cId="294132667" sldId="256"/>
            <ac:spMk id="1038" creationId="{7984AFE5-4CD7-08F3-F574-A31405318F10}"/>
          </ac:spMkLst>
        </pc:spChg>
        <pc:spChg chg="add mod ord">
          <ac:chgData name="Daniela Mariano" userId="cd5c9c72e9d56e01" providerId="LiveId" clId="{93838042-2007-40BC-A673-1FD889733703}" dt="2024-05-10T18:25:48.249" v="4085" actId="1036"/>
          <ac:spMkLst>
            <pc:docMk/>
            <pc:sldMk cId="294132667" sldId="256"/>
            <ac:spMk id="1039" creationId="{4CEC6BAF-0406-5109-53F1-F35A6A57001C}"/>
          </ac:spMkLst>
        </pc:spChg>
        <pc:spChg chg="add mod">
          <ac:chgData name="Daniela Mariano" userId="cd5c9c72e9d56e01" providerId="LiveId" clId="{93838042-2007-40BC-A673-1FD889733703}" dt="2024-05-10T18:25:48.249" v="4085" actId="1036"/>
          <ac:spMkLst>
            <pc:docMk/>
            <pc:sldMk cId="294132667" sldId="256"/>
            <ac:spMk id="1040" creationId="{6116490F-7E34-2152-A303-836EEE5AAFD7}"/>
          </ac:spMkLst>
        </pc:spChg>
        <pc:spChg chg="add del mod">
          <ac:chgData name="Daniela Mariano" userId="cd5c9c72e9d56e01" providerId="LiveId" clId="{93838042-2007-40BC-A673-1FD889733703}" dt="2024-05-10T18:31:33.828" v="4473" actId="478"/>
          <ac:spMkLst>
            <pc:docMk/>
            <pc:sldMk cId="294132667" sldId="256"/>
            <ac:spMk id="1041" creationId="{DC101415-8E83-03C4-EA48-36DB359F13E7}"/>
          </ac:spMkLst>
        </pc:spChg>
        <pc:spChg chg="add mod">
          <ac:chgData name="Daniela Mariano" userId="cd5c9c72e9d56e01" providerId="LiveId" clId="{93838042-2007-40BC-A673-1FD889733703}" dt="2024-05-10T20:26:56.089" v="4874" actId="20577"/>
          <ac:spMkLst>
            <pc:docMk/>
            <pc:sldMk cId="294132667" sldId="256"/>
            <ac:spMk id="1042" creationId="{1C7E1ADD-E3F7-EE01-228B-D35827A38FC9}"/>
          </ac:spMkLst>
        </pc:spChg>
        <pc:spChg chg="add mod">
          <ac:chgData name="Daniela Mariano" userId="cd5c9c72e9d56e01" providerId="LiveId" clId="{93838042-2007-40BC-A673-1FD889733703}" dt="2024-05-10T18:25:48.249" v="4085" actId="1036"/>
          <ac:spMkLst>
            <pc:docMk/>
            <pc:sldMk cId="294132667" sldId="256"/>
            <ac:spMk id="1043" creationId="{389DD492-B569-517F-0702-3EF2CBD963A3}"/>
          </ac:spMkLst>
        </pc:spChg>
        <pc:spChg chg="add mod">
          <ac:chgData name="Daniela Mariano" userId="cd5c9c72e9d56e01" providerId="LiveId" clId="{93838042-2007-40BC-A673-1FD889733703}" dt="2024-05-10T18:25:48.249" v="4085" actId="1036"/>
          <ac:spMkLst>
            <pc:docMk/>
            <pc:sldMk cId="294132667" sldId="256"/>
            <ac:spMk id="1044" creationId="{662369EE-9301-49A6-6BF7-AB1B37707B4F}"/>
          </ac:spMkLst>
        </pc:spChg>
        <pc:spChg chg="add mod">
          <ac:chgData name="Daniela Mariano" userId="cd5c9c72e9d56e01" providerId="LiveId" clId="{93838042-2007-40BC-A673-1FD889733703}" dt="2024-05-10T20:24:32.845" v="4850" actId="1035"/>
          <ac:spMkLst>
            <pc:docMk/>
            <pc:sldMk cId="294132667" sldId="256"/>
            <ac:spMk id="1045" creationId="{2381D563-EEDD-A09F-3E70-D6E77E156FCE}"/>
          </ac:spMkLst>
        </pc:spChg>
        <pc:spChg chg="add mod">
          <ac:chgData name="Daniela Mariano" userId="cd5c9c72e9d56e01" providerId="LiveId" clId="{93838042-2007-40BC-A673-1FD889733703}" dt="2024-05-10T15:14:57.358" v="2279"/>
          <ac:spMkLst>
            <pc:docMk/>
            <pc:sldMk cId="294132667" sldId="256"/>
            <ac:spMk id="1046" creationId="{517ACF3E-D73E-B164-A21B-C8ED30E9C8C0}"/>
          </ac:spMkLst>
        </pc:spChg>
        <pc:spChg chg="add mod">
          <ac:chgData name="Daniela Mariano" userId="cd5c9c72e9d56e01" providerId="LiveId" clId="{93838042-2007-40BC-A673-1FD889733703}" dt="2024-05-10T16:45:03.213" v="3035" actId="1076"/>
          <ac:spMkLst>
            <pc:docMk/>
            <pc:sldMk cId="294132667" sldId="256"/>
            <ac:spMk id="1052" creationId="{50A5C92A-3010-2675-D2C6-E6F72D7825EF}"/>
          </ac:spMkLst>
        </pc:spChg>
        <pc:spChg chg="add mod">
          <ac:chgData name="Daniela Mariano" userId="cd5c9c72e9d56e01" providerId="LiveId" clId="{93838042-2007-40BC-A673-1FD889733703}" dt="2024-05-10T16:50:20.840" v="3117" actId="1037"/>
          <ac:spMkLst>
            <pc:docMk/>
            <pc:sldMk cId="294132667" sldId="256"/>
            <ac:spMk id="1053" creationId="{6128DBDD-41EC-3F3F-F84F-79E9F9C64917}"/>
          </ac:spMkLst>
        </pc:spChg>
        <pc:spChg chg="add mod">
          <ac:chgData name="Daniela Mariano" userId="cd5c9c72e9d56e01" providerId="LiveId" clId="{93838042-2007-40BC-A673-1FD889733703}" dt="2024-05-10T16:50:20.840" v="3117" actId="1037"/>
          <ac:spMkLst>
            <pc:docMk/>
            <pc:sldMk cId="294132667" sldId="256"/>
            <ac:spMk id="1054" creationId="{64905B7A-4DAC-DF40-3ACE-480695390F96}"/>
          </ac:spMkLst>
        </pc:spChg>
        <pc:spChg chg="add mod">
          <ac:chgData name="Daniela Mariano" userId="cd5c9c72e9d56e01" providerId="LiveId" clId="{93838042-2007-40BC-A673-1FD889733703}" dt="2024-05-10T15:27:57.240" v="2475"/>
          <ac:spMkLst>
            <pc:docMk/>
            <pc:sldMk cId="294132667" sldId="256"/>
            <ac:spMk id="1057" creationId="{168FF345-E99F-C163-DC9A-2C91E8402E8F}"/>
          </ac:spMkLst>
        </pc:spChg>
        <pc:spChg chg="add mod">
          <ac:chgData name="Daniela Mariano" userId="cd5c9c72e9d56e01" providerId="LiveId" clId="{93838042-2007-40BC-A673-1FD889733703}" dt="2024-05-10T15:27:57.240" v="2475"/>
          <ac:spMkLst>
            <pc:docMk/>
            <pc:sldMk cId="294132667" sldId="256"/>
            <ac:spMk id="1058" creationId="{50BEBDC6-7711-E58D-408C-88C38405928E}"/>
          </ac:spMkLst>
        </pc:spChg>
        <pc:spChg chg="add mod">
          <ac:chgData name="Daniela Mariano" userId="cd5c9c72e9d56e01" providerId="LiveId" clId="{93838042-2007-40BC-A673-1FD889733703}" dt="2024-05-10T15:27:57.240" v="2475"/>
          <ac:spMkLst>
            <pc:docMk/>
            <pc:sldMk cId="294132667" sldId="256"/>
            <ac:spMk id="1059" creationId="{2F5E2338-DB1A-06C9-50A4-CEBDAB249017}"/>
          </ac:spMkLst>
        </pc:spChg>
        <pc:spChg chg="add mod">
          <ac:chgData name="Daniela Mariano" userId="cd5c9c72e9d56e01" providerId="LiveId" clId="{93838042-2007-40BC-A673-1FD889733703}" dt="2024-05-10T15:27:57.240" v="2475"/>
          <ac:spMkLst>
            <pc:docMk/>
            <pc:sldMk cId="294132667" sldId="256"/>
            <ac:spMk id="1060" creationId="{29E5261B-2811-E35C-C73D-2B329D6F965F}"/>
          </ac:spMkLst>
        </pc:spChg>
        <pc:spChg chg="add mod">
          <ac:chgData name="Daniela Mariano" userId="cd5c9c72e9d56e01" providerId="LiveId" clId="{93838042-2007-40BC-A673-1FD889733703}" dt="2024-05-10T16:52:55.513" v="3158" actId="164"/>
          <ac:spMkLst>
            <pc:docMk/>
            <pc:sldMk cId="294132667" sldId="256"/>
            <ac:spMk id="1060" creationId="{4FD17B00-48AB-0FE0-56B1-EC63F087E6C5}"/>
          </ac:spMkLst>
        </pc:spChg>
        <pc:spChg chg="add mod">
          <ac:chgData name="Daniela Mariano" userId="cd5c9c72e9d56e01" providerId="LiveId" clId="{93838042-2007-40BC-A673-1FD889733703}" dt="2024-05-10T16:52:55.513" v="3158" actId="164"/>
          <ac:spMkLst>
            <pc:docMk/>
            <pc:sldMk cId="294132667" sldId="256"/>
            <ac:spMk id="1062" creationId="{AF26585A-CF98-C131-1112-BEF7FD8B4B8A}"/>
          </ac:spMkLst>
        </pc:spChg>
        <pc:spChg chg="add mod">
          <ac:chgData name="Daniela Mariano" userId="cd5c9c72e9d56e01" providerId="LiveId" clId="{93838042-2007-40BC-A673-1FD889733703}" dt="2024-05-10T16:52:55.513" v="3158" actId="164"/>
          <ac:spMkLst>
            <pc:docMk/>
            <pc:sldMk cId="294132667" sldId="256"/>
            <ac:spMk id="1063" creationId="{A1FCA653-74CA-F792-6355-D901A49CBA33}"/>
          </ac:spMkLst>
        </pc:spChg>
        <pc:spChg chg="add mod">
          <ac:chgData name="Daniela Mariano" userId="cd5c9c72e9d56e01" providerId="LiveId" clId="{93838042-2007-40BC-A673-1FD889733703}" dt="2024-05-10T19:05:55.500" v="4831" actId="27107"/>
          <ac:spMkLst>
            <pc:docMk/>
            <pc:sldMk cId="294132667" sldId="256"/>
            <ac:spMk id="1066" creationId="{74123DE0-A924-D360-84E7-AEE56F3712D2}"/>
          </ac:spMkLst>
        </pc:spChg>
        <pc:spChg chg="add mod">
          <ac:chgData name="Daniela Mariano" userId="cd5c9c72e9d56e01" providerId="LiveId" clId="{93838042-2007-40BC-A673-1FD889733703}" dt="2024-05-10T20:24:32.845" v="4850" actId="1035"/>
          <ac:spMkLst>
            <pc:docMk/>
            <pc:sldMk cId="294132667" sldId="256"/>
            <ac:spMk id="1067" creationId="{34049DC9-1918-43A2-9963-6002DCC9A686}"/>
          </ac:spMkLst>
        </pc:spChg>
        <pc:spChg chg="add mod">
          <ac:chgData name="Daniela Mariano" userId="cd5c9c72e9d56e01" providerId="LiveId" clId="{93838042-2007-40BC-A673-1FD889733703}" dt="2024-05-10T17:46:40.509" v="3737"/>
          <ac:spMkLst>
            <pc:docMk/>
            <pc:sldMk cId="294132667" sldId="256"/>
            <ac:spMk id="1068" creationId="{EF2AA0AA-B550-2CF6-D814-44ACE66B2319}"/>
          </ac:spMkLst>
        </pc:spChg>
        <pc:spChg chg="add mod">
          <ac:chgData name="Daniela Mariano" userId="cd5c9c72e9d56e01" providerId="LiveId" clId="{93838042-2007-40BC-A673-1FD889733703}" dt="2024-05-10T17:46:46.587" v="3738"/>
          <ac:spMkLst>
            <pc:docMk/>
            <pc:sldMk cId="294132667" sldId="256"/>
            <ac:spMk id="1069" creationId="{F0AE7037-2F92-050F-90E8-0E7A74C4975A}"/>
          </ac:spMkLst>
        </pc:spChg>
        <pc:spChg chg="add mod">
          <ac:chgData name="Daniela Mariano" userId="cd5c9c72e9d56e01" providerId="LiveId" clId="{93838042-2007-40BC-A673-1FD889733703}" dt="2024-05-10T20:24:32.845" v="4850" actId="1035"/>
          <ac:spMkLst>
            <pc:docMk/>
            <pc:sldMk cId="294132667" sldId="256"/>
            <ac:spMk id="1070" creationId="{1975C470-C3A1-0301-49D0-CEB581756C4A}"/>
          </ac:spMkLst>
        </pc:spChg>
        <pc:spChg chg="add del mod">
          <ac:chgData name="Daniela Mariano" userId="cd5c9c72e9d56e01" providerId="LiveId" clId="{93838042-2007-40BC-A673-1FD889733703}" dt="2024-05-10T18:38:28.709" v="4626" actId="1076"/>
          <ac:spMkLst>
            <pc:docMk/>
            <pc:sldMk cId="294132667" sldId="256"/>
            <ac:spMk id="1072" creationId="{F53B1C41-0006-CE47-1D0D-9D29D641EB75}"/>
          </ac:spMkLst>
        </pc:spChg>
        <pc:grpChg chg="add del mod">
          <ac:chgData name="Daniela Mariano" userId="cd5c9c72e9d56e01" providerId="LiveId" clId="{93838042-2007-40BC-A673-1FD889733703}" dt="2024-05-10T16:30:08.730" v="2887" actId="478"/>
          <ac:grpSpMkLst>
            <pc:docMk/>
            <pc:sldMk cId="294132667" sldId="256"/>
            <ac:grpSpMk id="37" creationId="{8F77A98F-90F8-591F-772D-1425E37E2C88}"/>
          </ac:grpSpMkLst>
        </pc:grpChg>
        <pc:grpChg chg="add mod">
          <ac:chgData name="Daniela Mariano" userId="cd5c9c72e9d56e01" providerId="LiveId" clId="{93838042-2007-40BC-A673-1FD889733703}" dt="2024-05-10T16:30:02.437" v="2886"/>
          <ac:grpSpMkLst>
            <pc:docMk/>
            <pc:sldMk cId="294132667" sldId="256"/>
            <ac:grpSpMk id="39" creationId="{6AB45FCF-80DD-6FC7-F09F-A7480840E0AF}"/>
          </ac:grpSpMkLst>
        </pc:grpChg>
        <pc:grpChg chg="add mod">
          <ac:chgData name="Daniela Mariano" userId="cd5c9c72e9d56e01" providerId="LiveId" clId="{93838042-2007-40BC-A673-1FD889733703}" dt="2024-05-10T16:30:02.437" v="2886"/>
          <ac:grpSpMkLst>
            <pc:docMk/>
            <pc:sldMk cId="294132667" sldId="256"/>
            <ac:grpSpMk id="40" creationId="{EA7A9CB5-0554-35ED-EE91-2C254A0B2B75}"/>
          </ac:grpSpMkLst>
        </pc:grpChg>
        <pc:grpChg chg="add mod">
          <ac:chgData name="Daniela Mariano" userId="cd5c9c72e9d56e01" providerId="LiveId" clId="{93838042-2007-40BC-A673-1FD889733703}" dt="2024-05-10T16:30:02.437" v="2886"/>
          <ac:grpSpMkLst>
            <pc:docMk/>
            <pc:sldMk cId="294132667" sldId="256"/>
            <ac:grpSpMk id="41" creationId="{A52667AE-1A05-90F5-3075-086CD0C72229}"/>
          </ac:grpSpMkLst>
        </pc:grpChg>
        <pc:grpChg chg="add mod">
          <ac:chgData name="Daniela Mariano" userId="cd5c9c72e9d56e01" providerId="LiveId" clId="{93838042-2007-40BC-A673-1FD889733703}" dt="2024-05-10T16:30:02.437" v="2886"/>
          <ac:grpSpMkLst>
            <pc:docMk/>
            <pc:sldMk cId="294132667" sldId="256"/>
            <ac:grpSpMk id="42" creationId="{D1C36793-911B-2E1D-78D4-A010EBCEA7DB}"/>
          </ac:grpSpMkLst>
        </pc:grpChg>
        <pc:grpChg chg="add mod">
          <ac:chgData name="Daniela Mariano" userId="cd5c9c72e9d56e01" providerId="LiveId" clId="{93838042-2007-40BC-A673-1FD889733703}" dt="2024-05-10T16:30:02.437" v="2886"/>
          <ac:grpSpMkLst>
            <pc:docMk/>
            <pc:sldMk cId="294132667" sldId="256"/>
            <ac:grpSpMk id="44" creationId="{835D5DD1-75DC-1D7D-0DDB-B1D85951A7EB}"/>
          </ac:grpSpMkLst>
        </pc:grpChg>
        <pc:grpChg chg="add mod">
          <ac:chgData name="Daniela Mariano" userId="cd5c9c72e9d56e01" providerId="LiveId" clId="{93838042-2007-40BC-A673-1FD889733703}" dt="2024-05-10T16:30:02.437" v="2886"/>
          <ac:grpSpMkLst>
            <pc:docMk/>
            <pc:sldMk cId="294132667" sldId="256"/>
            <ac:grpSpMk id="48" creationId="{DAA5A81B-F6FA-6BE1-84AD-C0AFB27D0FDC}"/>
          </ac:grpSpMkLst>
        </pc:grpChg>
        <pc:grpChg chg="add del mod">
          <ac:chgData name="Daniela Mariano" userId="cd5c9c72e9d56e01" providerId="LiveId" clId="{93838042-2007-40BC-A673-1FD889733703}" dt="2024-05-10T18:16:01.230" v="3910" actId="478"/>
          <ac:grpSpMkLst>
            <pc:docMk/>
            <pc:sldMk cId="294132667" sldId="256"/>
            <ac:grpSpMk id="55" creationId="{E8B52DB1-802E-8FAE-8657-396015B413AD}"/>
          </ac:grpSpMkLst>
        </pc:grpChg>
        <pc:grpChg chg="add del mod">
          <ac:chgData name="Daniela Mariano" userId="cd5c9c72e9d56e01" providerId="LiveId" clId="{93838042-2007-40BC-A673-1FD889733703}" dt="2024-05-10T18:16:03.050" v="3911" actId="478"/>
          <ac:grpSpMkLst>
            <pc:docMk/>
            <pc:sldMk cId="294132667" sldId="256"/>
            <ac:grpSpMk id="58" creationId="{64778331-5CC3-F1FF-6656-519368762FAE}"/>
          </ac:grpSpMkLst>
        </pc:grpChg>
        <pc:grpChg chg="add del mod">
          <ac:chgData name="Daniela Mariano" userId="cd5c9c72e9d56e01" providerId="LiveId" clId="{93838042-2007-40BC-A673-1FD889733703}" dt="2024-05-10T18:16:05.327" v="3912" actId="478"/>
          <ac:grpSpMkLst>
            <pc:docMk/>
            <pc:sldMk cId="294132667" sldId="256"/>
            <ac:grpSpMk id="61" creationId="{AD5B7400-E42E-00C4-407F-92FF38283034}"/>
          </ac:grpSpMkLst>
        </pc:grpChg>
        <pc:grpChg chg="add mod">
          <ac:chgData name="Daniela Mariano" userId="cd5c9c72e9d56e01" providerId="LiveId" clId="{93838042-2007-40BC-A673-1FD889733703}" dt="2024-05-10T16:30:02.437" v="2886"/>
          <ac:grpSpMkLst>
            <pc:docMk/>
            <pc:sldMk cId="294132667" sldId="256"/>
            <ac:grpSpMk id="1024" creationId="{E3959F16-FC48-616E-A51F-0EECDE9796BD}"/>
          </ac:grpSpMkLst>
        </pc:grpChg>
        <pc:grpChg chg="add del mod">
          <ac:chgData name="Daniela Mariano" userId="cd5c9c72e9d56e01" providerId="LiveId" clId="{93838042-2007-40BC-A673-1FD889733703}" dt="2024-05-10T15:30:08.964" v="2481" actId="478"/>
          <ac:grpSpMkLst>
            <pc:docMk/>
            <pc:sldMk cId="294132667" sldId="256"/>
            <ac:grpSpMk id="1049" creationId="{AE97CA03-2317-62D9-52A7-9C995D0916B1}"/>
          </ac:grpSpMkLst>
        </pc:grpChg>
        <pc:grpChg chg="add mod">
          <ac:chgData name="Daniela Mariano" userId="cd5c9c72e9d56e01" providerId="LiveId" clId="{93838042-2007-40BC-A673-1FD889733703}" dt="2024-05-10T15:27:57.240" v="2475"/>
          <ac:grpSpMkLst>
            <pc:docMk/>
            <pc:sldMk cId="294132667" sldId="256"/>
            <ac:grpSpMk id="1051" creationId="{DF0E2F72-BE30-E4E8-7847-2F9F42992E5C}"/>
          </ac:grpSpMkLst>
        </pc:grpChg>
        <pc:grpChg chg="add mod">
          <ac:chgData name="Daniela Mariano" userId="cd5c9c72e9d56e01" providerId="LiveId" clId="{93838042-2007-40BC-A673-1FD889733703}" dt="2024-05-10T15:27:57.240" v="2475"/>
          <ac:grpSpMkLst>
            <pc:docMk/>
            <pc:sldMk cId="294132667" sldId="256"/>
            <ac:grpSpMk id="1053" creationId="{96F377FC-6006-A79F-539E-7ED2E8AB0A2B}"/>
          </ac:grpSpMkLst>
        </pc:grpChg>
        <pc:grpChg chg="add mod">
          <ac:chgData name="Daniela Mariano" userId="cd5c9c72e9d56e01" providerId="LiveId" clId="{93838042-2007-40BC-A673-1FD889733703}" dt="2024-05-10T15:27:57.240" v="2475"/>
          <ac:grpSpMkLst>
            <pc:docMk/>
            <pc:sldMk cId="294132667" sldId="256"/>
            <ac:grpSpMk id="1055" creationId="{1B206858-E8FB-5E1A-A61C-B2FF18A64697}"/>
          </ac:grpSpMkLst>
        </pc:grpChg>
        <pc:grpChg chg="add mod">
          <ac:chgData name="Daniela Mariano" userId="cd5c9c72e9d56e01" providerId="LiveId" clId="{93838042-2007-40BC-A673-1FD889733703}" dt="2024-05-10T16:44:43.308" v="3032" actId="164"/>
          <ac:grpSpMkLst>
            <pc:docMk/>
            <pc:sldMk cId="294132667" sldId="256"/>
            <ac:grpSpMk id="1055" creationId="{6349FA71-2008-C95A-32D7-FA26FD272DC0}"/>
          </ac:grpSpMkLst>
        </pc:grpChg>
        <pc:grpChg chg="add mod">
          <ac:chgData name="Daniela Mariano" userId="cd5c9c72e9d56e01" providerId="LiveId" clId="{93838042-2007-40BC-A673-1FD889733703}" dt="2024-05-10T15:27:57.240" v="2475"/>
          <ac:grpSpMkLst>
            <pc:docMk/>
            <pc:sldMk cId="294132667" sldId="256"/>
            <ac:grpSpMk id="1056" creationId="{0F97BD25-9E61-0B98-C93D-DDB2C86BB73B}"/>
          </ac:grpSpMkLst>
        </pc:grpChg>
        <pc:grpChg chg="add mod">
          <ac:chgData name="Daniela Mariano" userId="cd5c9c72e9d56e01" providerId="LiveId" clId="{93838042-2007-40BC-A673-1FD889733703}" dt="2024-05-10T16:48:34.694" v="3107" actId="164"/>
          <ac:grpSpMkLst>
            <pc:docMk/>
            <pc:sldMk cId="294132667" sldId="256"/>
            <ac:grpSpMk id="1056" creationId="{E5628577-CC53-3BB5-F63A-A9B7A30193D8}"/>
          </ac:grpSpMkLst>
        </pc:grpChg>
        <pc:grpChg chg="add mod">
          <ac:chgData name="Daniela Mariano" userId="cd5c9c72e9d56e01" providerId="LiveId" clId="{93838042-2007-40BC-A673-1FD889733703}" dt="2024-05-10T18:35:04.508" v="4551" actId="14100"/>
          <ac:grpSpMkLst>
            <pc:docMk/>
            <pc:sldMk cId="294132667" sldId="256"/>
            <ac:grpSpMk id="1058" creationId="{CF06E9AC-9BCB-7A43-9EB6-7D9380921B28}"/>
          </ac:grpSpMkLst>
        </pc:grpChg>
        <pc:grpChg chg="add mod">
          <ac:chgData name="Daniela Mariano" userId="cd5c9c72e9d56e01" providerId="LiveId" clId="{93838042-2007-40BC-A673-1FD889733703}" dt="2024-05-10T17:40:29.946" v="3641" actId="1035"/>
          <ac:grpSpMkLst>
            <pc:docMk/>
            <pc:sldMk cId="294132667" sldId="256"/>
            <ac:grpSpMk id="1064" creationId="{E878E0E1-3AC1-8954-2D6F-F779BB77C31D}"/>
          </ac:grpSpMkLst>
        </pc:grpChg>
        <pc:picChg chg="del mod">
          <ac:chgData name="Daniela Mariano" userId="cd5c9c72e9d56e01" providerId="LiveId" clId="{93838042-2007-40BC-A673-1FD889733703}" dt="2024-05-10T16:22:46.868" v="2773" actId="478"/>
          <ac:picMkLst>
            <pc:docMk/>
            <pc:sldMk cId="294132667" sldId="256"/>
            <ac:picMk id="5" creationId="{E4AB92FE-3C78-9EAB-FDD5-EA8B01B77B50}"/>
          </ac:picMkLst>
        </pc:picChg>
        <pc:picChg chg="add del mod">
          <ac:chgData name="Daniela Mariano" userId="cd5c9c72e9d56e01" providerId="LiveId" clId="{93838042-2007-40BC-A673-1FD889733703}" dt="2024-05-10T16:18:14.619" v="2516" actId="478"/>
          <ac:picMkLst>
            <pc:docMk/>
            <pc:sldMk cId="294132667" sldId="256"/>
            <ac:picMk id="8" creationId="{C1CE5659-0F98-64C6-1DFF-D7EB154BC387}"/>
          </ac:picMkLst>
        </pc:picChg>
        <pc:picChg chg="add del mod">
          <ac:chgData name="Daniela Mariano" userId="cd5c9c72e9d56e01" providerId="LiveId" clId="{93838042-2007-40BC-A673-1FD889733703}" dt="2024-05-10T16:18:14.619" v="2516" actId="478"/>
          <ac:picMkLst>
            <pc:docMk/>
            <pc:sldMk cId="294132667" sldId="256"/>
            <ac:picMk id="12" creationId="{CBEDE991-8FF8-9D5E-DB74-EDA4F78F76CA}"/>
          </ac:picMkLst>
        </pc:picChg>
        <pc:picChg chg="add del mod">
          <ac:chgData name="Daniela Mariano" userId="cd5c9c72e9d56e01" providerId="LiveId" clId="{93838042-2007-40BC-A673-1FD889733703}" dt="2024-05-10T16:22:07.131" v="2772" actId="478"/>
          <ac:picMkLst>
            <pc:docMk/>
            <pc:sldMk cId="294132667" sldId="256"/>
            <ac:picMk id="19" creationId="{FC08A1CB-A098-C310-DAC1-D96D90D6D66A}"/>
          </ac:picMkLst>
        </pc:picChg>
        <pc:picChg chg="add mod modCrop">
          <ac:chgData name="Daniela Mariano" userId="cd5c9c72e9d56e01" providerId="LiveId" clId="{93838042-2007-40BC-A673-1FD889733703}" dt="2024-05-10T16:28:41.592" v="2885" actId="1035"/>
          <ac:picMkLst>
            <pc:docMk/>
            <pc:sldMk cId="294132667" sldId="256"/>
            <ac:picMk id="21" creationId="{0DFF94FF-68C3-63FC-A0CE-BA20986000E6}"/>
          </ac:picMkLst>
        </pc:picChg>
        <pc:picChg chg="add mod modCrop">
          <ac:chgData name="Daniela Mariano" userId="cd5c9c72e9d56e01" providerId="LiveId" clId="{93838042-2007-40BC-A673-1FD889733703}" dt="2024-05-10T16:28:34.871" v="2884" actId="1035"/>
          <ac:picMkLst>
            <pc:docMk/>
            <pc:sldMk cId="294132667" sldId="256"/>
            <ac:picMk id="22" creationId="{6B657A2C-87EE-AD4D-325B-E388B06DA672}"/>
          </ac:picMkLst>
        </pc:picChg>
        <pc:picChg chg="add mod modCrop">
          <ac:chgData name="Daniela Mariano" userId="cd5c9c72e9d56e01" providerId="LiveId" clId="{93838042-2007-40BC-A673-1FD889733703}" dt="2024-05-10T16:23:57.344" v="2809" actId="1035"/>
          <ac:picMkLst>
            <pc:docMk/>
            <pc:sldMk cId="294132667" sldId="256"/>
            <ac:picMk id="24" creationId="{6B9F052E-C587-FE8F-2720-B23E21B0180A}"/>
          </ac:picMkLst>
        </pc:picChg>
        <pc:picChg chg="add mod">
          <ac:chgData name="Daniela Mariano" userId="cd5c9c72e9d56e01" providerId="LiveId" clId="{93838042-2007-40BC-A673-1FD889733703}" dt="2024-05-10T16:30:02.437" v="2886"/>
          <ac:picMkLst>
            <pc:docMk/>
            <pc:sldMk cId="294132667" sldId="256"/>
            <ac:picMk id="46" creationId="{7D4A216A-8C81-5FCA-30FD-43BA6A83DF8A}"/>
          </ac:picMkLst>
        </pc:picChg>
        <pc:picChg chg="add mod">
          <ac:chgData name="Daniela Mariano" userId="cd5c9c72e9d56e01" providerId="LiveId" clId="{93838042-2007-40BC-A673-1FD889733703}" dt="2024-05-10T16:30:02.437" v="2886"/>
          <ac:picMkLst>
            <pc:docMk/>
            <pc:sldMk cId="294132667" sldId="256"/>
            <ac:picMk id="47" creationId="{51013183-66BD-E5E1-4817-05752374E940}"/>
          </ac:picMkLst>
        </pc:picChg>
        <pc:picChg chg="add del mod">
          <ac:chgData name="Daniela Mariano" userId="cd5c9c72e9d56e01" providerId="LiveId" clId="{93838042-2007-40BC-A673-1FD889733703}" dt="2024-05-10T12:46:34.824" v="1267" actId="478"/>
          <ac:picMkLst>
            <pc:docMk/>
            <pc:sldMk cId="294132667" sldId="256"/>
            <ac:picMk id="47" creationId="{A8E47C3A-34B1-3857-E9A2-3AEBEA62F372}"/>
          </ac:picMkLst>
        </pc:picChg>
        <pc:picChg chg="add mod">
          <ac:chgData name="Daniela Mariano" userId="cd5c9c72e9d56e01" providerId="LiveId" clId="{93838042-2007-40BC-A673-1FD889733703}" dt="2024-05-10T17:02:21.085" v="3309" actId="1038"/>
          <ac:picMkLst>
            <pc:docMk/>
            <pc:sldMk cId="294132667" sldId="256"/>
            <ac:picMk id="49" creationId="{C5768368-8099-A04B-C6A3-71348A9742A7}"/>
          </ac:picMkLst>
        </pc:picChg>
        <pc:picChg chg="add mod">
          <ac:chgData name="Daniela Mariano" userId="cd5c9c72e9d56e01" providerId="LiveId" clId="{93838042-2007-40BC-A673-1FD889733703}" dt="2024-05-10T14:05:56.837" v="1391" actId="571"/>
          <ac:picMkLst>
            <pc:docMk/>
            <pc:sldMk cId="294132667" sldId="256"/>
            <ac:picMk id="52" creationId="{88017DFD-8A89-F8BD-3ECA-56E1E004FF37}"/>
          </ac:picMkLst>
        </pc:picChg>
        <pc:picChg chg="add mod">
          <ac:chgData name="Daniela Mariano" userId="cd5c9c72e9d56e01" providerId="LiveId" clId="{93838042-2007-40BC-A673-1FD889733703}" dt="2024-05-10T14:05:56.837" v="1391" actId="571"/>
          <ac:picMkLst>
            <pc:docMk/>
            <pc:sldMk cId="294132667" sldId="256"/>
            <ac:picMk id="53" creationId="{221B218E-81D2-6A1D-145A-4977E9A84DB1}"/>
          </ac:picMkLst>
        </pc:picChg>
        <pc:picChg chg="add mod">
          <ac:chgData name="Daniela Mariano" userId="cd5c9c72e9d56e01" providerId="LiveId" clId="{93838042-2007-40BC-A673-1FD889733703}" dt="2024-05-10T16:30:02.437" v="2886"/>
          <ac:picMkLst>
            <pc:docMk/>
            <pc:sldMk cId="294132667" sldId="256"/>
            <ac:picMk id="53" creationId="{A500FE1E-C862-5DEE-2EBA-0A31F4A1B70B}"/>
          </ac:picMkLst>
        </pc:picChg>
        <pc:picChg chg="add mod">
          <ac:chgData name="Daniela Mariano" userId="cd5c9c72e9d56e01" providerId="LiveId" clId="{93838042-2007-40BC-A673-1FD889733703}" dt="2024-05-10T14:05:56.837" v="1391" actId="571"/>
          <ac:picMkLst>
            <pc:docMk/>
            <pc:sldMk cId="294132667" sldId="256"/>
            <ac:picMk id="54" creationId="{9B261680-2BC3-79A9-9045-5CEFBDC1E436}"/>
          </ac:picMkLst>
        </pc:picChg>
        <pc:picChg chg="add mod">
          <ac:chgData name="Daniela Mariano" userId="cd5c9c72e9d56e01" providerId="LiveId" clId="{93838042-2007-40BC-A673-1FD889733703}" dt="2024-05-10T16:30:02.437" v="2886"/>
          <ac:picMkLst>
            <pc:docMk/>
            <pc:sldMk cId="294132667" sldId="256"/>
            <ac:picMk id="54" creationId="{A41AB044-D7ED-1FE8-3897-98DC6EC83281}"/>
          </ac:picMkLst>
        </pc:picChg>
        <pc:picChg chg="add mod">
          <ac:chgData name="Daniela Mariano" userId="cd5c9c72e9d56e01" providerId="LiveId" clId="{93838042-2007-40BC-A673-1FD889733703}" dt="2024-05-10T17:04:16.322" v="3318" actId="1036"/>
          <ac:picMkLst>
            <pc:docMk/>
            <pc:sldMk cId="294132667" sldId="256"/>
            <ac:picMk id="1026" creationId="{62ED95B6-79D7-92C1-9987-09182FB84F8F}"/>
          </ac:picMkLst>
        </pc:picChg>
        <pc:picChg chg="add del mod">
          <ac:chgData name="Daniela Mariano" userId="cd5c9c72e9d56e01" providerId="LiveId" clId="{93838042-2007-40BC-A673-1FD889733703}" dt="2024-05-10T11:23:51.766" v="1100" actId="478"/>
          <ac:picMkLst>
            <pc:docMk/>
            <pc:sldMk cId="294132667" sldId="256"/>
            <ac:picMk id="1028" creationId="{01E10505-F58C-DC3F-DF9D-77075A0470A0}"/>
          </ac:picMkLst>
        </pc:picChg>
        <pc:picChg chg="add mod">
          <ac:chgData name="Daniela Mariano" userId="cd5c9c72e9d56e01" providerId="LiveId" clId="{93838042-2007-40BC-A673-1FD889733703}" dt="2024-05-10T16:30:02.437" v="2886"/>
          <ac:picMkLst>
            <pc:docMk/>
            <pc:sldMk cId="294132667" sldId="256"/>
            <ac:picMk id="1029" creationId="{32989F2E-AA98-76AE-66CE-E933E14C2C23}"/>
          </ac:picMkLst>
        </pc:picChg>
        <pc:picChg chg="add mod">
          <ac:chgData name="Daniela Mariano" userId="cd5c9c72e9d56e01" providerId="LiveId" clId="{93838042-2007-40BC-A673-1FD889733703}" dt="2024-05-10T17:04:16.322" v="3318" actId="1036"/>
          <ac:picMkLst>
            <pc:docMk/>
            <pc:sldMk cId="294132667" sldId="256"/>
            <ac:picMk id="1030" creationId="{4A7222AF-3078-12CE-F1BE-5FB4613548F5}"/>
          </ac:picMkLst>
        </pc:picChg>
        <pc:picChg chg="add mod">
          <ac:chgData name="Daniela Mariano" userId="cd5c9c72e9d56e01" providerId="LiveId" clId="{93838042-2007-40BC-A673-1FD889733703}" dt="2024-05-10T16:30:02.437" v="2886"/>
          <ac:picMkLst>
            <pc:docMk/>
            <pc:sldMk cId="294132667" sldId="256"/>
            <ac:picMk id="1031" creationId="{AD74C075-9A88-6597-11DE-D0B0B4F55C0D}"/>
          </ac:picMkLst>
        </pc:picChg>
        <pc:picChg chg="add mod">
          <ac:chgData name="Daniela Mariano" userId="cd5c9c72e9d56e01" providerId="LiveId" clId="{93838042-2007-40BC-A673-1FD889733703}" dt="2024-05-10T17:04:16.322" v="3318" actId="1036"/>
          <ac:picMkLst>
            <pc:docMk/>
            <pc:sldMk cId="294132667" sldId="256"/>
            <ac:picMk id="1032" creationId="{8FF586D4-0B2F-C0F1-F3CE-3D7028306FDC}"/>
          </ac:picMkLst>
        </pc:picChg>
        <pc:picChg chg="add del mod modCrop">
          <ac:chgData name="Daniela Mariano" userId="cd5c9c72e9d56e01" providerId="LiveId" clId="{93838042-2007-40BC-A673-1FD889733703}" dt="2024-05-10T16:44:44.852" v="3033" actId="478"/>
          <ac:picMkLst>
            <pc:docMk/>
            <pc:sldMk cId="294132667" sldId="256"/>
            <ac:picMk id="1033" creationId="{4AD505C4-3202-94E5-47C0-513A1E4AD9A4}"/>
          </ac:picMkLst>
        </pc:picChg>
        <pc:picChg chg="add mod">
          <ac:chgData name="Daniela Mariano" userId="cd5c9c72e9d56e01" providerId="LiveId" clId="{93838042-2007-40BC-A673-1FD889733703}" dt="2024-05-10T17:04:16.322" v="3318" actId="1036"/>
          <ac:picMkLst>
            <pc:docMk/>
            <pc:sldMk cId="294132667" sldId="256"/>
            <ac:picMk id="1034" creationId="{DA5BF523-19CA-D499-9756-9C704362E192}"/>
          </ac:picMkLst>
        </pc:picChg>
        <pc:picChg chg="add mod ord modCrop">
          <ac:chgData name="Daniela Mariano" userId="cd5c9c72e9d56e01" providerId="LiveId" clId="{93838042-2007-40BC-A673-1FD889733703}" dt="2024-05-10T16:47:42.960" v="3083" actId="1036"/>
          <ac:picMkLst>
            <pc:docMk/>
            <pc:sldMk cId="294132667" sldId="256"/>
            <ac:picMk id="1036" creationId="{7F4CDEC5-4FD9-A946-EDD6-A41365069890}"/>
          </ac:picMkLst>
        </pc:picChg>
        <pc:picChg chg="add mod modCrop">
          <ac:chgData name="Daniela Mariano" userId="cd5c9c72e9d56e01" providerId="LiveId" clId="{93838042-2007-40BC-A673-1FD889733703}" dt="2024-05-10T16:47:53.437" v="3105" actId="1036"/>
          <ac:picMkLst>
            <pc:docMk/>
            <pc:sldMk cId="294132667" sldId="256"/>
            <ac:picMk id="1046" creationId="{0B6DC4FD-8DA1-6E75-F2EA-0F1A9252DF79}"/>
          </ac:picMkLst>
        </pc:picChg>
        <pc:picChg chg="add mod ord modCrop">
          <ac:chgData name="Daniela Mariano" userId="cd5c9c72e9d56e01" providerId="LiveId" clId="{93838042-2007-40BC-A673-1FD889733703}" dt="2024-05-10T16:47:42.960" v="3083" actId="1036"/>
          <ac:picMkLst>
            <pc:docMk/>
            <pc:sldMk cId="294132667" sldId="256"/>
            <ac:picMk id="1047" creationId="{06976672-865F-EC4F-B8DA-330E15932159}"/>
          </ac:picMkLst>
        </pc:picChg>
        <pc:picChg chg="add del mod">
          <ac:chgData name="Daniela Mariano" userId="cd5c9c72e9d56e01" providerId="LiveId" clId="{93838042-2007-40BC-A673-1FD889733703}" dt="2024-05-10T15:25:26.542" v="2464" actId="478"/>
          <ac:picMkLst>
            <pc:docMk/>
            <pc:sldMk cId="294132667" sldId="256"/>
            <ac:picMk id="1048" creationId="{86E6C39F-D566-7337-51F4-B1FB3270AD76}"/>
          </ac:picMkLst>
        </pc:picChg>
        <pc:picChg chg="add mod modCrop">
          <ac:chgData name="Daniela Mariano" userId="cd5c9c72e9d56e01" providerId="LiveId" clId="{93838042-2007-40BC-A673-1FD889733703}" dt="2024-05-10T16:44:15.350" v="3029" actId="164"/>
          <ac:picMkLst>
            <pc:docMk/>
            <pc:sldMk cId="294132667" sldId="256"/>
            <ac:picMk id="1049" creationId="{063D9202-1D46-3912-1629-5DC23D5CE6FE}"/>
          </ac:picMkLst>
        </pc:picChg>
        <pc:picChg chg="add mod">
          <ac:chgData name="Daniela Mariano" userId="cd5c9c72e9d56e01" providerId="LiveId" clId="{93838042-2007-40BC-A673-1FD889733703}" dt="2024-05-10T15:27:57.240" v="2475"/>
          <ac:picMkLst>
            <pc:docMk/>
            <pc:sldMk cId="294132667" sldId="256"/>
            <ac:picMk id="1050" creationId="{2538E2EA-BA45-A2AC-A3E9-CEEDC996C8B3}"/>
          </ac:picMkLst>
        </pc:picChg>
        <pc:picChg chg="add mod">
          <ac:chgData name="Daniela Mariano" userId="cd5c9c72e9d56e01" providerId="LiveId" clId="{93838042-2007-40BC-A673-1FD889733703}" dt="2024-05-10T15:27:57.240" v="2475"/>
          <ac:picMkLst>
            <pc:docMk/>
            <pc:sldMk cId="294132667" sldId="256"/>
            <ac:picMk id="1052" creationId="{3A81426B-A260-728B-825C-D74589C3E7E6}"/>
          </ac:picMkLst>
        </pc:picChg>
        <pc:picChg chg="add mod">
          <ac:chgData name="Daniela Mariano" userId="cd5c9c72e9d56e01" providerId="LiveId" clId="{93838042-2007-40BC-A673-1FD889733703}" dt="2024-05-10T15:27:57.240" v="2475"/>
          <ac:picMkLst>
            <pc:docMk/>
            <pc:sldMk cId="294132667" sldId="256"/>
            <ac:picMk id="1054" creationId="{5351D161-9BC3-7BB5-2BE5-E1B55C381D9C}"/>
          </ac:picMkLst>
        </pc:picChg>
        <pc:picChg chg="add mod">
          <ac:chgData name="Daniela Mariano" userId="cd5c9c72e9d56e01" providerId="LiveId" clId="{93838042-2007-40BC-A673-1FD889733703}" dt="2024-05-10T16:55:33.300" v="3192" actId="1037"/>
          <ac:picMkLst>
            <pc:docMk/>
            <pc:sldMk cId="294132667" sldId="256"/>
            <ac:picMk id="1057" creationId="{6A8FA8C1-DC17-178F-1DEB-4B6824BCE3EA}"/>
          </ac:picMkLst>
        </pc:picChg>
        <pc:picChg chg="add mod modCrop">
          <ac:chgData name="Daniela Mariano" userId="cd5c9c72e9d56e01" providerId="LiveId" clId="{93838042-2007-40BC-A673-1FD889733703}" dt="2024-05-10T16:52:55.513" v="3158" actId="164"/>
          <ac:picMkLst>
            <pc:docMk/>
            <pc:sldMk cId="294132667" sldId="256"/>
            <ac:picMk id="1059" creationId="{8FE8938A-B821-2AC2-BE2A-E685FB2BCCAD}"/>
          </ac:picMkLst>
        </pc:picChg>
        <pc:picChg chg="add mod modCrop">
          <ac:chgData name="Daniela Mariano" userId="cd5c9c72e9d56e01" providerId="LiveId" clId="{93838042-2007-40BC-A673-1FD889733703}" dt="2024-05-10T17:40:23.362" v="3636" actId="14100"/>
          <ac:picMkLst>
            <pc:docMk/>
            <pc:sldMk cId="294132667" sldId="256"/>
            <ac:picMk id="1061" creationId="{8DEAC0CC-8C15-AE11-CC8C-294EB1779102}"/>
          </ac:picMkLst>
        </pc:picChg>
        <pc:picChg chg="add del mod modCrop">
          <ac:chgData name="Daniela Mariano" userId="cd5c9c72e9d56e01" providerId="LiveId" clId="{93838042-2007-40BC-A673-1FD889733703}" dt="2024-05-10T15:32:48.421" v="2502" actId="478"/>
          <ac:picMkLst>
            <pc:docMk/>
            <pc:sldMk cId="294132667" sldId="256"/>
            <ac:picMk id="1062" creationId="{4D6D4A89-F7E7-AF37-ECA8-BF647E1E1015}"/>
          </ac:picMkLst>
        </pc:picChg>
        <pc:picChg chg="add del mod modCrop">
          <ac:chgData name="Daniela Mariano" userId="cd5c9c72e9d56e01" providerId="LiveId" clId="{93838042-2007-40BC-A673-1FD889733703}" dt="2024-05-10T15:32:46.223" v="2501" actId="478"/>
          <ac:picMkLst>
            <pc:docMk/>
            <pc:sldMk cId="294132667" sldId="256"/>
            <ac:picMk id="1063" creationId="{8A7767A4-2FE3-E8B6-D4FC-4B1AFE8EBE0E}"/>
          </ac:picMkLst>
        </pc:picChg>
        <pc:picChg chg="add mod">
          <ac:chgData name="Daniela Mariano" userId="cd5c9c72e9d56e01" providerId="LiveId" clId="{93838042-2007-40BC-A673-1FD889733703}" dt="2024-05-10T17:40:35.260" v="3643" actId="1035"/>
          <ac:picMkLst>
            <pc:docMk/>
            <pc:sldMk cId="294132667" sldId="256"/>
            <ac:picMk id="1065" creationId="{8477C822-3881-5652-551B-BDD1B965AF20}"/>
          </ac:picMkLst>
        </pc:picChg>
        <pc:cxnChg chg="add del mod">
          <ac:chgData name="Daniela Mariano" userId="cd5c9c72e9d56e01" providerId="LiveId" clId="{93838042-2007-40BC-A673-1FD889733703}" dt="2024-05-10T15:12:23.335" v="2237" actId="478"/>
          <ac:cxnSpMkLst>
            <pc:docMk/>
            <pc:sldMk cId="294132667" sldId="256"/>
            <ac:cxnSpMk id="1037" creationId="{7746437A-DC7D-B889-D323-1035DAB10EDC}"/>
          </ac:cxnSpMkLst>
        </pc:cxnChg>
        <pc:cxnChg chg="add del">
          <ac:chgData name="Daniela Mariano" userId="cd5c9c72e9d56e01" providerId="LiveId" clId="{93838042-2007-40BC-A673-1FD889733703}" dt="2024-05-10T16:40:06.877" v="2952" actId="11529"/>
          <ac:cxnSpMkLst>
            <pc:docMk/>
            <pc:sldMk cId="294132667" sldId="256"/>
            <ac:cxnSpMk id="1051" creationId="{0C313AE2-9E5F-782A-96D4-DA4C2BB51871}"/>
          </ac:cxnSpMkLst>
        </pc:cxnChg>
      </pc:sldChg>
      <pc:sldChg chg="addSp delSp modSp mod">
        <pc:chgData name="Daniela Mariano" userId="cd5c9c72e9d56e01" providerId="LiveId" clId="{93838042-2007-40BC-A673-1FD889733703}" dt="2024-05-10T20:40:30.628" v="4906" actId="14100"/>
        <pc:sldMkLst>
          <pc:docMk/>
          <pc:sldMk cId="2342131985" sldId="257"/>
        </pc:sldMkLst>
        <pc:spChg chg="del">
          <ac:chgData name="Daniela Mariano" userId="cd5c9c72e9d56e01" providerId="LiveId" clId="{93838042-2007-40BC-A673-1FD889733703}" dt="2024-05-10T18:57:18.576" v="4755" actId="478"/>
          <ac:spMkLst>
            <pc:docMk/>
            <pc:sldMk cId="2342131985" sldId="257"/>
            <ac:spMk id="2" creationId="{5E234723-0C96-8FA6-7848-A7C9EF321ECE}"/>
          </ac:spMkLst>
        </pc:spChg>
        <pc:spChg chg="del">
          <ac:chgData name="Daniela Mariano" userId="cd5c9c72e9d56e01" providerId="LiveId" clId="{93838042-2007-40BC-A673-1FD889733703}" dt="2024-05-10T18:57:20.579" v="4756" actId="478"/>
          <ac:spMkLst>
            <pc:docMk/>
            <pc:sldMk cId="2342131985" sldId="257"/>
            <ac:spMk id="3" creationId="{09F06A6C-F2FB-C975-A294-5596B64BA97E}"/>
          </ac:spMkLst>
        </pc:spChg>
        <pc:spChg chg="add mod">
          <ac:chgData name="Daniela Mariano" userId="cd5c9c72e9d56e01" providerId="LiveId" clId="{93838042-2007-40BC-A673-1FD889733703}" dt="2024-05-10T18:59:53.096" v="4771" actId="14100"/>
          <ac:spMkLst>
            <pc:docMk/>
            <pc:sldMk cId="2342131985" sldId="257"/>
            <ac:spMk id="6" creationId="{E17F0C31-5324-F9D3-226A-39F5FC84EB79}"/>
          </ac:spMkLst>
        </pc:spChg>
        <pc:picChg chg="add mod">
          <ac:chgData name="Daniela Mariano" userId="cd5c9c72e9d56e01" providerId="LiveId" clId="{93838042-2007-40BC-A673-1FD889733703}" dt="2024-05-10T20:40:30.628" v="4906" actId="14100"/>
          <ac:picMkLst>
            <pc:docMk/>
            <pc:sldMk cId="2342131985" sldId="257"/>
            <ac:picMk id="3" creationId="{06D88E2F-82B0-9598-2B12-313B629C8A64}"/>
          </ac:picMkLst>
        </pc:picChg>
        <pc:picChg chg="add del mod ord">
          <ac:chgData name="Daniela Mariano" userId="cd5c9c72e9d56e01" providerId="LiveId" clId="{93838042-2007-40BC-A673-1FD889733703}" dt="2024-05-10T20:40:19.244" v="4903" actId="478"/>
          <ac:picMkLst>
            <pc:docMk/>
            <pc:sldMk cId="2342131985" sldId="257"/>
            <ac:picMk id="5" creationId="{71E6859E-C488-FA67-72D8-E9BD8F454521}"/>
          </ac:picMkLst>
        </pc:picChg>
      </pc:sldChg>
      <pc:sldChg chg="addSp delSp modSp add mod">
        <pc:chgData name="Daniela Mariano" userId="cd5c9c72e9d56e01" providerId="LiveId" clId="{93838042-2007-40BC-A673-1FD889733703}" dt="2024-05-10T19:03:00.547" v="4819" actId="14100"/>
        <pc:sldMkLst>
          <pc:docMk/>
          <pc:sldMk cId="758484684" sldId="258"/>
        </pc:sldMkLst>
        <pc:picChg chg="add del mod">
          <ac:chgData name="Daniela Mariano" userId="cd5c9c72e9d56e01" providerId="LiveId" clId="{93838042-2007-40BC-A673-1FD889733703}" dt="2024-05-10T19:02:09.735" v="4816" actId="478"/>
          <ac:picMkLst>
            <pc:docMk/>
            <pc:sldMk cId="758484684" sldId="258"/>
            <ac:picMk id="3" creationId="{6F3A81FA-1046-3250-943B-323338930485}"/>
          </ac:picMkLst>
        </pc:picChg>
        <pc:picChg chg="del">
          <ac:chgData name="Daniela Mariano" userId="cd5c9c72e9d56e01" providerId="LiveId" clId="{93838042-2007-40BC-A673-1FD889733703}" dt="2024-05-10T19:00:20.730" v="4790" actId="478"/>
          <ac:picMkLst>
            <pc:docMk/>
            <pc:sldMk cId="758484684" sldId="258"/>
            <ac:picMk id="5" creationId="{71E6859E-C488-FA67-72D8-E9BD8F454521}"/>
          </ac:picMkLst>
        </pc:picChg>
        <pc:picChg chg="add mod">
          <ac:chgData name="Daniela Mariano" userId="cd5c9c72e9d56e01" providerId="LiveId" clId="{93838042-2007-40BC-A673-1FD889733703}" dt="2024-05-10T19:03:00.547" v="4819" actId="14100"/>
          <ac:picMkLst>
            <pc:docMk/>
            <pc:sldMk cId="758484684" sldId="258"/>
            <ac:picMk id="7" creationId="{6835F227-E528-D9CC-92E2-1C48268E19C2}"/>
          </ac:picMkLst>
        </pc:picChg>
      </pc:sldChg>
      <pc:sldChg chg="add del">
        <pc:chgData name="Daniela Mariano" userId="cd5c9c72e9d56e01" providerId="LiveId" clId="{93838042-2007-40BC-A673-1FD889733703}" dt="2024-05-10T18:57:15.025" v="4754" actId="47"/>
        <pc:sldMkLst>
          <pc:docMk/>
          <pc:sldMk cId="1367092192" sldId="258"/>
        </pc:sldMkLst>
      </pc:sldChg>
      <pc:sldChg chg="addSp delSp modSp add mod">
        <pc:chgData name="Daniela Mariano" userId="cd5c9c72e9d56e01" providerId="LiveId" clId="{93838042-2007-40BC-A673-1FD889733703}" dt="2024-05-10T20:31:45.619" v="4892" actId="14100"/>
        <pc:sldMkLst>
          <pc:docMk/>
          <pc:sldMk cId="1563164318" sldId="259"/>
        </pc:sldMkLst>
        <pc:picChg chg="add del mod">
          <ac:chgData name="Daniela Mariano" userId="cd5c9c72e9d56e01" providerId="LiveId" clId="{93838042-2007-40BC-A673-1FD889733703}" dt="2024-05-10T20:31:11.325" v="4885" actId="478"/>
          <ac:picMkLst>
            <pc:docMk/>
            <pc:sldMk cId="1563164318" sldId="259"/>
            <ac:picMk id="3" creationId="{C6934FF8-E1F7-0577-CBBF-A2C048A1EE96}"/>
          </ac:picMkLst>
        </pc:picChg>
        <pc:picChg chg="add mod modCrop">
          <ac:chgData name="Daniela Mariano" userId="cd5c9c72e9d56e01" providerId="LiveId" clId="{93838042-2007-40BC-A673-1FD889733703}" dt="2024-05-10T20:31:45.619" v="4892" actId="14100"/>
          <ac:picMkLst>
            <pc:docMk/>
            <pc:sldMk cId="1563164318" sldId="259"/>
            <ac:picMk id="4" creationId="{A2C8591A-60E1-F6D6-355B-5FC1626737EA}"/>
          </ac:picMkLst>
        </pc:picChg>
        <pc:picChg chg="del">
          <ac:chgData name="Daniela Mariano" userId="cd5c9c72e9d56e01" providerId="LiveId" clId="{93838042-2007-40BC-A673-1FD889733703}" dt="2024-05-10T19:03:23.346" v="4821" actId="478"/>
          <ac:picMkLst>
            <pc:docMk/>
            <pc:sldMk cId="1563164318" sldId="259"/>
            <ac:picMk id="7" creationId="{6835F227-E528-D9CC-92E2-1C48268E19C2}"/>
          </ac:picMkLst>
        </pc:picChg>
      </pc:sldChg>
      <pc:sldChg chg="addSp delSp modSp add mod">
        <pc:chgData name="Daniela Mariano" userId="cd5c9c72e9d56e01" providerId="LiveId" clId="{93838042-2007-40BC-A673-1FD889733703}" dt="2024-05-10T19:07:23.301" v="4836" actId="14100"/>
        <pc:sldMkLst>
          <pc:docMk/>
          <pc:sldMk cId="3187065456" sldId="260"/>
        </pc:sldMkLst>
        <pc:picChg chg="del">
          <ac:chgData name="Daniela Mariano" userId="cd5c9c72e9d56e01" providerId="LiveId" clId="{93838042-2007-40BC-A673-1FD889733703}" dt="2024-05-10T19:05:01.274" v="4830" actId="478"/>
          <ac:picMkLst>
            <pc:docMk/>
            <pc:sldMk cId="3187065456" sldId="260"/>
            <ac:picMk id="3" creationId="{C6934FF8-E1F7-0577-CBBF-A2C048A1EE96}"/>
          </ac:picMkLst>
        </pc:picChg>
        <pc:picChg chg="add mod">
          <ac:chgData name="Daniela Mariano" userId="cd5c9c72e9d56e01" providerId="LiveId" clId="{93838042-2007-40BC-A673-1FD889733703}" dt="2024-05-10T19:07:23.301" v="4836" actId="14100"/>
          <ac:picMkLst>
            <pc:docMk/>
            <pc:sldMk cId="3187065456" sldId="260"/>
            <ac:picMk id="4" creationId="{6CD6F9E4-F9D6-F1E7-B286-2F958056D535}"/>
          </ac:picMkLst>
        </pc:picChg>
      </pc:sldChg>
    </pc:docChg>
  </pc:docChgLst>
  <pc:docChgLst>
    <pc:chgData name="Daniela Mariano" userId="cd5c9c72e9d56e01" providerId="LiveId" clId="{EC02EF7B-0277-48AE-837C-97B928DC51CC}"/>
    <pc:docChg chg="undo custSel addSld modSld">
      <pc:chgData name="Daniela Mariano" userId="cd5c9c72e9d56e01" providerId="LiveId" clId="{EC02EF7B-0277-48AE-837C-97B928DC51CC}" dt="2024-05-09T20:01:42.376" v="1976" actId="6549"/>
      <pc:docMkLst>
        <pc:docMk/>
      </pc:docMkLst>
      <pc:sldChg chg="addSp delSp modSp mod">
        <pc:chgData name="Daniela Mariano" userId="cd5c9c72e9d56e01" providerId="LiveId" clId="{EC02EF7B-0277-48AE-837C-97B928DC51CC}" dt="2024-05-09T20:01:42.376" v="1976" actId="6549"/>
        <pc:sldMkLst>
          <pc:docMk/>
          <pc:sldMk cId="294132667" sldId="256"/>
        </pc:sldMkLst>
        <pc:spChg chg="add del mod">
          <ac:chgData name="Daniela Mariano" userId="cd5c9c72e9d56e01" providerId="LiveId" clId="{EC02EF7B-0277-48AE-837C-97B928DC51CC}" dt="2024-05-09T17:57:25.091" v="75" actId="1035"/>
          <ac:spMkLst>
            <pc:docMk/>
            <pc:sldMk cId="294132667" sldId="256"/>
            <ac:spMk id="4" creationId="{E2A77A98-6820-F7C5-6B5A-0D79CC0C834A}"/>
          </ac:spMkLst>
        </pc:spChg>
        <pc:spChg chg="add mod">
          <ac:chgData name="Daniela Mariano" userId="cd5c9c72e9d56e01" providerId="LiveId" clId="{EC02EF7B-0277-48AE-837C-97B928DC51CC}" dt="2024-05-09T17:57:05.140" v="70" actId="14100"/>
          <ac:spMkLst>
            <pc:docMk/>
            <pc:sldMk cId="294132667" sldId="256"/>
            <ac:spMk id="6" creationId="{998700E4-4A46-16FE-6536-7FCC60D4F825}"/>
          </ac:spMkLst>
        </pc:spChg>
        <pc:spChg chg="add mod">
          <ac:chgData name="Daniela Mariano" userId="cd5c9c72e9d56e01" providerId="LiveId" clId="{EC02EF7B-0277-48AE-837C-97B928DC51CC}" dt="2024-05-09T17:54:45.414" v="60" actId="14100"/>
          <ac:spMkLst>
            <pc:docMk/>
            <pc:sldMk cId="294132667" sldId="256"/>
            <ac:spMk id="7" creationId="{79C5CCEE-01BC-2BCF-C1BF-33E7F142E4C7}"/>
          </ac:spMkLst>
        </pc:spChg>
        <pc:spChg chg="add del">
          <ac:chgData name="Daniela Mariano" userId="cd5c9c72e9d56e01" providerId="LiveId" clId="{EC02EF7B-0277-48AE-837C-97B928DC51CC}" dt="2024-05-09T17:53:33.747" v="40" actId="478"/>
          <ac:spMkLst>
            <pc:docMk/>
            <pc:sldMk cId="294132667" sldId="256"/>
            <ac:spMk id="8" creationId="{754AC060-5959-EE99-033F-6CDEA8C7AD15}"/>
          </ac:spMkLst>
        </pc:spChg>
        <pc:spChg chg="add mod">
          <ac:chgData name="Daniela Mariano" userId="cd5c9c72e9d56e01" providerId="LiveId" clId="{EC02EF7B-0277-48AE-837C-97B928DC51CC}" dt="2024-05-09T17:53:47.650" v="41"/>
          <ac:spMkLst>
            <pc:docMk/>
            <pc:sldMk cId="294132667" sldId="256"/>
            <ac:spMk id="9" creationId="{AE71645B-AA02-7B5C-4638-07124BBD6354}"/>
          </ac:spMkLst>
        </pc:spChg>
        <pc:spChg chg="add mod">
          <ac:chgData name="Daniela Mariano" userId="cd5c9c72e9d56e01" providerId="LiveId" clId="{EC02EF7B-0277-48AE-837C-97B928DC51CC}" dt="2024-05-09T17:53:47.650" v="41"/>
          <ac:spMkLst>
            <pc:docMk/>
            <pc:sldMk cId="294132667" sldId="256"/>
            <ac:spMk id="11" creationId="{514E1A37-7C94-3789-AF1B-B179E5797AE7}"/>
          </ac:spMkLst>
        </pc:spChg>
        <pc:spChg chg="add mod">
          <ac:chgData name="Daniela Mariano" userId="cd5c9c72e9d56e01" providerId="LiveId" clId="{EC02EF7B-0277-48AE-837C-97B928DC51CC}" dt="2024-05-09T17:53:50.682" v="42"/>
          <ac:spMkLst>
            <pc:docMk/>
            <pc:sldMk cId="294132667" sldId="256"/>
            <ac:spMk id="12" creationId="{37781113-2816-B22A-7469-8FFDF811EEB9}"/>
          </ac:spMkLst>
        </pc:spChg>
        <pc:spChg chg="add del mod ord">
          <ac:chgData name="Daniela Mariano" userId="cd5c9c72e9d56e01" providerId="LiveId" clId="{EC02EF7B-0277-48AE-837C-97B928DC51CC}" dt="2024-05-09T18:06:33.841" v="480" actId="478"/>
          <ac:spMkLst>
            <pc:docMk/>
            <pc:sldMk cId="294132667" sldId="256"/>
            <ac:spMk id="13" creationId="{8C537BD8-B820-3B4F-E5EF-A077457ADFD7}"/>
          </ac:spMkLst>
        </pc:spChg>
        <pc:spChg chg="add del mod">
          <ac:chgData name="Daniela Mariano" userId="cd5c9c72e9d56e01" providerId="LiveId" clId="{EC02EF7B-0277-48AE-837C-97B928DC51CC}" dt="2024-05-09T18:06:17.516" v="401" actId="478"/>
          <ac:spMkLst>
            <pc:docMk/>
            <pc:sldMk cId="294132667" sldId="256"/>
            <ac:spMk id="14" creationId="{3868F064-357D-918D-0E69-4C8469F22387}"/>
          </ac:spMkLst>
        </pc:spChg>
        <pc:spChg chg="add del mod ord">
          <ac:chgData name="Daniela Mariano" userId="cd5c9c72e9d56e01" providerId="LiveId" clId="{EC02EF7B-0277-48AE-837C-97B928DC51CC}" dt="2024-05-09T18:07:13.391" v="580" actId="478"/>
          <ac:spMkLst>
            <pc:docMk/>
            <pc:sldMk cId="294132667" sldId="256"/>
            <ac:spMk id="15" creationId="{C0F5B6D6-2B6F-9A66-A448-970AE6B9F6F6}"/>
          </ac:spMkLst>
        </pc:spChg>
        <pc:spChg chg="add del mod">
          <ac:chgData name="Daniela Mariano" userId="cd5c9c72e9d56e01" providerId="LiveId" clId="{EC02EF7B-0277-48AE-837C-97B928DC51CC}" dt="2024-05-09T17:59:25.146" v="244" actId="478"/>
          <ac:spMkLst>
            <pc:docMk/>
            <pc:sldMk cId="294132667" sldId="256"/>
            <ac:spMk id="16" creationId="{137E1194-879E-D952-77AF-0B5EE236C419}"/>
          </ac:spMkLst>
        </pc:spChg>
        <pc:spChg chg="add mod">
          <ac:chgData name="Daniela Mariano" userId="cd5c9c72e9d56e01" providerId="LiveId" clId="{EC02EF7B-0277-48AE-837C-97B928DC51CC}" dt="2024-05-09T18:16:44.908" v="972" actId="14100"/>
          <ac:spMkLst>
            <pc:docMk/>
            <pc:sldMk cId="294132667" sldId="256"/>
            <ac:spMk id="17" creationId="{7FD94485-8CEC-1C47-344C-42D0792BC90A}"/>
          </ac:spMkLst>
        </pc:spChg>
        <pc:spChg chg="add mod">
          <ac:chgData name="Daniela Mariano" userId="cd5c9c72e9d56e01" providerId="LiveId" clId="{EC02EF7B-0277-48AE-837C-97B928DC51CC}" dt="2024-05-09T18:07:41.529" v="664" actId="14100"/>
          <ac:spMkLst>
            <pc:docMk/>
            <pc:sldMk cId="294132667" sldId="256"/>
            <ac:spMk id="18" creationId="{3F896ED1-240A-BEA6-99B9-C4C615721BD3}"/>
          </ac:spMkLst>
        </pc:spChg>
        <pc:spChg chg="add del">
          <ac:chgData name="Daniela Mariano" userId="cd5c9c72e9d56e01" providerId="LiveId" clId="{EC02EF7B-0277-48AE-837C-97B928DC51CC}" dt="2024-05-09T18:05:59.611" v="399" actId="11529"/>
          <ac:spMkLst>
            <pc:docMk/>
            <pc:sldMk cId="294132667" sldId="256"/>
            <ac:spMk id="19" creationId="{3F09E226-1953-05C4-8C95-EF063057817C}"/>
          </ac:spMkLst>
        </pc:spChg>
        <pc:spChg chg="add mod">
          <ac:chgData name="Daniela Mariano" userId="cd5c9c72e9d56e01" providerId="LiveId" clId="{EC02EF7B-0277-48AE-837C-97B928DC51CC}" dt="2024-05-09T18:53:37.621" v="1400" actId="14100"/>
          <ac:spMkLst>
            <pc:docMk/>
            <pc:sldMk cId="294132667" sldId="256"/>
            <ac:spMk id="20" creationId="{7B27DBB9-3BD2-EA0A-2293-DA7889EB4CB8}"/>
          </ac:spMkLst>
        </pc:spChg>
        <pc:spChg chg="add del mod ord">
          <ac:chgData name="Daniela Mariano" userId="cd5c9c72e9d56e01" providerId="LiveId" clId="{EC02EF7B-0277-48AE-837C-97B928DC51CC}" dt="2024-05-09T19:54:10.195" v="1888" actId="1076"/>
          <ac:spMkLst>
            <pc:docMk/>
            <pc:sldMk cId="294132667" sldId="256"/>
            <ac:spMk id="21" creationId="{B64368A4-C483-5ED4-14E5-E47C2DCFBBA4}"/>
          </ac:spMkLst>
        </pc:spChg>
        <pc:spChg chg="add mod">
          <ac:chgData name="Daniela Mariano" userId="cd5c9c72e9d56e01" providerId="LiveId" clId="{EC02EF7B-0277-48AE-837C-97B928DC51CC}" dt="2024-05-09T19:56:36.792" v="1945" actId="1076"/>
          <ac:spMkLst>
            <pc:docMk/>
            <pc:sldMk cId="294132667" sldId="256"/>
            <ac:spMk id="22" creationId="{227DA8BF-AAA0-B989-C65E-B744FEF91D23}"/>
          </ac:spMkLst>
        </pc:spChg>
        <pc:spChg chg="add mod">
          <ac:chgData name="Daniela Mariano" userId="cd5c9c72e9d56e01" providerId="LiveId" clId="{EC02EF7B-0277-48AE-837C-97B928DC51CC}" dt="2024-05-09T18:18:57.012" v="1066" actId="1036"/>
          <ac:spMkLst>
            <pc:docMk/>
            <pc:sldMk cId="294132667" sldId="256"/>
            <ac:spMk id="23" creationId="{F0D2722F-F7B5-98CB-221B-C39D87D0A8AE}"/>
          </ac:spMkLst>
        </pc:spChg>
        <pc:spChg chg="add mod">
          <ac:chgData name="Daniela Mariano" userId="cd5c9c72e9d56e01" providerId="LiveId" clId="{EC02EF7B-0277-48AE-837C-97B928DC51CC}" dt="2024-05-09T19:48:40.461" v="1880" actId="1035"/>
          <ac:spMkLst>
            <pc:docMk/>
            <pc:sldMk cId="294132667" sldId="256"/>
            <ac:spMk id="24" creationId="{940851B1-8721-E048-E7C2-AB79C922F730}"/>
          </ac:spMkLst>
        </pc:spChg>
        <pc:spChg chg="add mod">
          <ac:chgData name="Daniela Mariano" userId="cd5c9c72e9d56e01" providerId="LiveId" clId="{EC02EF7B-0277-48AE-837C-97B928DC51CC}" dt="2024-05-09T18:17:33.104" v="1029" actId="1035"/>
          <ac:spMkLst>
            <pc:docMk/>
            <pc:sldMk cId="294132667" sldId="256"/>
            <ac:spMk id="25" creationId="{C8C5B281-645A-ED07-9172-331223F37B1F}"/>
          </ac:spMkLst>
        </pc:spChg>
        <pc:spChg chg="add mod">
          <ac:chgData name="Daniela Mariano" userId="cd5c9c72e9d56e01" providerId="LiveId" clId="{EC02EF7B-0277-48AE-837C-97B928DC51CC}" dt="2024-05-09T18:14:59.091" v="840" actId="6549"/>
          <ac:spMkLst>
            <pc:docMk/>
            <pc:sldMk cId="294132667" sldId="256"/>
            <ac:spMk id="26" creationId="{618C4A5D-A21C-253A-D877-7B0649DE72AF}"/>
          </ac:spMkLst>
        </pc:spChg>
        <pc:spChg chg="add mod">
          <ac:chgData name="Daniela Mariano" userId="cd5c9c72e9d56e01" providerId="LiveId" clId="{EC02EF7B-0277-48AE-837C-97B928DC51CC}" dt="2024-05-09T18:17:39.762" v="1037" actId="1035"/>
          <ac:spMkLst>
            <pc:docMk/>
            <pc:sldMk cId="294132667" sldId="256"/>
            <ac:spMk id="27" creationId="{95FC22F0-D794-25AB-3A90-8F255432E38D}"/>
          </ac:spMkLst>
        </pc:spChg>
        <pc:spChg chg="add mod">
          <ac:chgData name="Daniela Mariano" userId="cd5c9c72e9d56e01" providerId="LiveId" clId="{EC02EF7B-0277-48AE-837C-97B928DC51CC}" dt="2024-05-09T18:17:46.349" v="1048" actId="1035"/>
          <ac:spMkLst>
            <pc:docMk/>
            <pc:sldMk cId="294132667" sldId="256"/>
            <ac:spMk id="28" creationId="{9F21B142-1AB1-B5EC-6B27-4424D805CDA4}"/>
          </ac:spMkLst>
        </pc:spChg>
        <pc:spChg chg="add mod">
          <ac:chgData name="Daniela Mariano" userId="cd5c9c72e9d56e01" providerId="LiveId" clId="{EC02EF7B-0277-48AE-837C-97B928DC51CC}" dt="2024-05-09T18:18:22.250" v="1065" actId="1036"/>
          <ac:spMkLst>
            <pc:docMk/>
            <pc:sldMk cId="294132667" sldId="256"/>
            <ac:spMk id="29" creationId="{8F67312F-5101-C0D2-7FA0-99C27426AEFF}"/>
          </ac:spMkLst>
        </pc:spChg>
        <pc:spChg chg="add mod">
          <ac:chgData name="Daniela Mariano" userId="cd5c9c72e9d56e01" providerId="LiveId" clId="{EC02EF7B-0277-48AE-837C-97B928DC51CC}" dt="2024-05-09T19:49:04.570" v="1882" actId="14100"/>
          <ac:spMkLst>
            <pc:docMk/>
            <pc:sldMk cId="294132667" sldId="256"/>
            <ac:spMk id="30" creationId="{5C3CE55B-2CF5-49CB-0F26-C8419440FD82}"/>
          </ac:spMkLst>
        </pc:spChg>
        <pc:spChg chg="add del mod">
          <ac:chgData name="Daniela Mariano" userId="cd5c9c72e9d56e01" providerId="LiveId" clId="{EC02EF7B-0277-48AE-837C-97B928DC51CC}" dt="2024-05-09T18:53:03.853" v="1385" actId="478"/>
          <ac:spMkLst>
            <pc:docMk/>
            <pc:sldMk cId="294132667" sldId="256"/>
            <ac:spMk id="31" creationId="{BF9762CA-495A-EE17-6065-0FF638C00658}"/>
          </ac:spMkLst>
        </pc:spChg>
        <pc:spChg chg="add del mod">
          <ac:chgData name="Daniela Mariano" userId="cd5c9c72e9d56e01" providerId="LiveId" clId="{EC02EF7B-0277-48AE-837C-97B928DC51CC}" dt="2024-05-09T18:53:05.359" v="1386" actId="478"/>
          <ac:spMkLst>
            <pc:docMk/>
            <pc:sldMk cId="294132667" sldId="256"/>
            <ac:spMk id="32" creationId="{243B4953-80C4-05C4-DD8B-9D0E71C62EB3}"/>
          </ac:spMkLst>
        </pc:spChg>
        <pc:spChg chg="add del mod">
          <ac:chgData name="Daniela Mariano" userId="cd5c9c72e9d56e01" providerId="LiveId" clId="{EC02EF7B-0277-48AE-837C-97B928DC51CC}" dt="2024-05-09T18:53:01.514" v="1384" actId="478"/>
          <ac:spMkLst>
            <pc:docMk/>
            <pc:sldMk cId="294132667" sldId="256"/>
            <ac:spMk id="33" creationId="{BC74C4CA-B6D0-45E5-FF81-7C2C094FE5A0}"/>
          </ac:spMkLst>
        </pc:spChg>
        <pc:spChg chg="add mod">
          <ac:chgData name="Daniela Mariano" userId="cd5c9c72e9d56e01" providerId="LiveId" clId="{EC02EF7B-0277-48AE-837C-97B928DC51CC}" dt="2024-05-09T20:01:39.376" v="1975" actId="20577"/>
          <ac:spMkLst>
            <pc:docMk/>
            <pc:sldMk cId="294132667" sldId="256"/>
            <ac:spMk id="34" creationId="{AB89C9F4-646B-D34B-109D-B184D917A362}"/>
          </ac:spMkLst>
        </pc:spChg>
        <pc:spChg chg="add mod">
          <ac:chgData name="Daniela Mariano" userId="cd5c9c72e9d56e01" providerId="LiveId" clId="{EC02EF7B-0277-48AE-837C-97B928DC51CC}" dt="2024-05-09T20:01:36.549" v="1974" actId="6549"/>
          <ac:spMkLst>
            <pc:docMk/>
            <pc:sldMk cId="294132667" sldId="256"/>
            <ac:spMk id="35" creationId="{10D3C6B3-11D4-54B4-03F9-C795721579E7}"/>
          </ac:spMkLst>
        </pc:spChg>
        <pc:spChg chg="add mod">
          <ac:chgData name="Daniela Mariano" userId="cd5c9c72e9d56e01" providerId="LiveId" clId="{EC02EF7B-0277-48AE-837C-97B928DC51CC}" dt="2024-05-09T20:01:42.376" v="1976" actId="6549"/>
          <ac:spMkLst>
            <pc:docMk/>
            <pc:sldMk cId="294132667" sldId="256"/>
            <ac:spMk id="36" creationId="{B5CF4743-0AAB-46F7-3084-18A25B862E5E}"/>
          </ac:spMkLst>
        </pc:spChg>
        <pc:spChg chg="add mod">
          <ac:chgData name="Daniela Mariano" userId="cd5c9c72e9d56e01" providerId="LiveId" clId="{EC02EF7B-0277-48AE-837C-97B928DC51CC}" dt="2024-05-09T19:48:40.461" v="1880" actId="1035"/>
          <ac:spMkLst>
            <pc:docMk/>
            <pc:sldMk cId="294132667" sldId="256"/>
            <ac:spMk id="37" creationId="{366580BE-264F-6CAE-C707-9D36903D3637}"/>
          </ac:spMkLst>
        </pc:spChg>
        <pc:spChg chg="add mod">
          <ac:chgData name="Daniela Mariano" userId="cd5c9c72e9d56e01" providerId="LiveId" clId="{EC02EF7B-0277-48AE-837C-97B928DC51CC}" dt="2024-05-09T20:01:31.332" v="1972" actId="20577"/>
          <ac:spMkLst>
            <pc:docMk/>
            <pc:sldMk cId="294132667" sldId="256"/>
            <ac:spMk id="38" creationId="{1A3C8EB5-850A-84A2-F71A-4E68CADFF1B7}"/>
          </ac:spMkLst>
        </pc:spChg>
        <pc:spChg chg="add mod">
          <ac:chgData name="Daniela Mariano" userId="cd5c9c72e9d56e01" providerId="LiveId" clId="{EC02EF7B-0277-48AE-837C-97B928DC51CC}" dt="2024-05-09T20:01:33.502" v="1973" actId="20577"/>
          <ac:spMkLst>
            <pc:docMk/>
            <pc:sldMk cId="294132667" sldId="256"/>
            <ac:spMk id="39" creationId="{1CC4E39B-E969-3976-ADAF-DEE12820DF60}"/>
          </ac:spMkLst>
        </pc:spChg>
        <pc:spChg chg="add mod ord">
          <ac:chgData name="Daniela Mariano" userId="cd5c9c72e9d56e01" providerId="LiveId" clId="{EC02EF7B-0277-48AE-837C-97B928DC51CC}" dt="2024-05-09T19:59:07.194" v="1969" actId="1036"/>
          <ac:spMkLst>
            <pc:docMk/>
            <pc:sldMk cId="294132667" sldId="256"/>
            <ac:spMk id="40" creationId="{8925102E-4B4E-DAC2-3DB3-D50C9C17677A}"/>
          </ac:spMkLst>
        </pc:spChg>
        <pc:spChg chg="add mod">
          <ac:chgData name="Daniela Mariano" userId="cd5c9c72e9d56e01" providerId="LiveId" clId="{EC02EF7B-0277-48AE-837C-97B928DC51CC}" dt="2024-05-09T19:59:32.820" v="1971" actId="14861"/>
          <ac:spMkLst>
            <pc:docMk/>
            <pc:sldMk cId="294132667" sldId="256"/>
            <ac:spMk id="41" creationId="{A900524B-E540-3548-941E-5C70834D35B8}"/>
          </ac:spMkLst>
        </pc:spChg>
        <pc:picChg chg="add mod">
          <ac:chgData name="Daniela Mariano" userId="cd5c9c72e9d56e01" providerId="LiveId" clId="{EC02EF7B-0277-48AE-837C-97B928DC51CC}" dt="2024-05-09T17:54:27.365" v="55" actId="1038"/>
          <ac:picMkLst>
            <pc:docMk/>
            <pc:sldMk cId="294132667" sldId="256"/>
            <ac:picMk id="5" creationId="{E4AB92FE-3C78-9EAB-FDD5-EA8B01B77B50}"/>
          </ac:picMkLst>
        </pc:picChg>
        <pc:picChg chg="add mod">
          <ac:chgData name="Daniela Mariano" userId="cd5c9c72e9d56e01" providerId="LiveId" clId="{EC02EF7B-0277-48AE-837C-97B928DC51CC}" dt="2024-05-09T17:53:47.650" v="41"/>
          <ac:picMkLst>
            <pc:docMk/>
            <pc:sldMk cId="294132667" sldId="256"/>
            <ac:picMk id="10" creationId="{CD375346-CBC4-824B-EDEB-8AA647DD9440}"/>
          </ac:picMkLst>
        </pc:picChg>
        <pc:picChg chg="add del">
          <ac:chgData name="Daniela Mariano" userId="cd5c9c72e9d56e01" providerId="LiveId" clId="{EC02EF7B-0277-48AE-837C-97B928DC51CC}" dt="2024-05-09T17:54:01.529" v="44" actId="478"/>
          <ac:picMkLst>
            <pc:docMk/>
            <pc:sldMk cId="294132667" sldId="256"/>
            <ac:picMk id="1026" creationId="{8CEA1C0E-3CE0-BC9B-5818-D60015FC8A9F}"/>
          </ac:picMkLst>
        </pc:picChg>
      </pc:sldChg>
      <pc:sldChg chg="modSp new">
        <pc:chgData name="Daniela Mariano" userId="cd5c9c72e9d56e01" providerId="LiveId" clId="{EC02EF7B-0277-48AE-837C-97B928DC51CC}" dt="2024-05-09T17:55:53.124" v="63"/>
        <pc:sldMkLst>
          <pc:docMk/>
          <pc:sldMk cId="2342131985" sldId="257"/>
        </pc:sldMkLst>
        <pc:spChg chg="mod">
          <ac:chgData name="Daniela Mariano" userId="cd5c9c72e9d56e01" providerId="LiveId" clId="{EC02EF7B-0277-48AE-837C-97B928DC51CC}" dt="2024-05-09T17:55:53.124" v="63"/>
          <ac:spMkLst>
            <pc:docMk/>
            <pc:sldMk cId="2342131985" sldId="257"/>
            <ac:spMk id="2" creationId="{5E234723-0C96-8FA6-7848-A7C9EF321ECE}"/>
          </ac:spMkLst>
        </pc:spChg>
        <pc:spChg chg="mod">
          <ac:chgData name="Daniela Mariano" userId="cd5c9c72e9d56e01" providerId="LiveId" clId="{EC02EF7B-0277-48AE-837C-97B928DC51CC}" dt="2024-05-09T17:55:53.124" v="63"/>
          <ac:spMkLst>
            <pc:docMk/>
            <pc:sldMk cId="2342131985" sldId="257"/>
            <ac:spMk id="3" creationId="{09F06A6C-F2FB-C975-A294-5596B64BA9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A26F0-942B-4D8B-AFFE-E2D6BAA64B3D}" type="datetimeFigureOut">
              <a:rPr lang="en-IE" smtClean="0"/>
              <a:t>10/05/2024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24C81-16C9-4D13-8F7B-6C0278F5B7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02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4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707" algn="l" defTabSz="24794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414" algn="l" defTabSz="24794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121" algn="l" defTabSz="24794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8828" algn="l" defTabSz="24794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8535" algn="l" defTabSz="24794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241" algn="l" defTabSz="24794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7949" algn="l" defTabSz="24794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7655" algn="l" defTabSz="24794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4600" y="1143000"/>
            <a:ext cx="4368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24C81-16C9-4D13-8F7B-6C0278F5B7E7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748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8031" y="-26402"/>
            <a:ext cx="30365655" cy="21436429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3331" y="7497471"/>
            <a:ext cx="19291903" cy="5133261"/>
          </a:xfrm>
        </p:spPr>
        <p:txBody>
          <a:bodyPr anchor="b">
            <a:noAutofit/>
          </a:bodyPr>
          <a:lstStyle>
            <a:lvl1pPr algn="r">
              <a:defRPr sz="16838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31" y="12630727"/>
            <a:ext cx="19291903" cy="342019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425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51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76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02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27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553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979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B6F5-10F5-43E6-98BF-8DFE49A2B6C6}" type="datetimeFigureOut">
              <a:rPr lang="en-IE" smtClean="0"/>
              <a:t>10/05/2024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C832-6145-431E-826D-96BFCF3D03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384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7" y="1900767"/>
            <a:ext cx="21016885" cy="10612614"/>
          </a:xfrm>
        </p:spPr>
        <p:txBody>
          <a:bodyPr anchor="ctr">
            <a:normAutofit/>
          </a:bodyPr>
          <a:lstStyle>
            <a:lvl1pPr algn="l">
              <a:defRPr sz="1372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7" y="13938955"/>
            <a:ext cx="21016885" cy="4898347"/>
          </a:xfrm>
        </p:spPr>
        <p:txBody>
          <a:bodyPr anchor="ctr">
            <a:normAutofit/>
          </a:bodyPr>
          <a:lstStyle>
            <a:lvl1pPr marL="0" indent="0" algn="l">
              <a:buNone/>
              <a:defRPr sz="56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25595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B6F5-10F5-43E6-98BF-8DFE49A2B6C6}" type="datetimeFigureOut">
              <a:rPr lang="en-IE" smtClean="0"/>
              <a:t>10/05/2024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C832-6145-431E-826D-96BFCF3D03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143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596" y="1900767"/>
            <a:ext cx="20104615" cy="9424635"/>
          </a:xfrm>
        </p:spPr>
        <p:txBody>
          <a:bodyPr anchor="ctr">
            <a:normAutofit/>
          </a:bodyPr>
          <a:lstStyle>
            <a:lvl1pPr algn="l">
              <a:defRPr sz="1372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45587" y="11325401"/>
            <a:ext cx="17944633" cy="1187979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498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425595" indent="0">
              <a:buFontTx/>
              <a:buNone/>
              <a:defRPr/>
            </a:lvl2pPr>
            <a:lvl3pPr marL="2851191" indent="0">
              <a:buFontTx/>
              <a:buNone/>
              <a:defRPr/>
            </a:lvl3pPr>
            <a:lvl4pPr marL="4276786" indent="0">
              <a:buFontTx/>
              <a:buNone/>
              <a:defRPr/>
            </a:lvl4pPr>
            <a:lvl5pPr marL="5702381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13938955"/>
            <a:ext cx="21016888" cy="4898347"/>
          </a:xfrm>
        </p:spPr>
        <p:txBody>
          <a:bodyPr anchor="ctr">
            <a:normAutofit/>
          </a:bodyPr>
          <a:lstStyle>
            <a:lvl1pPr marL="0" indent="0" algn="l">
              <a:buNone/>
              <a:defRPr sz="56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25595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B6F5-10F5-43E6-98BF-8DFE49A2B6C6}" type="datetimeFigureOut">
              <a:rPr lang="en-IE" smtClean="0"/>
              <a:t>10/05/2024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C832-6145-431E-826D-96BFCF3D032D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1598227" y="2464443"/>
            <a:ext cx="1514155" cy="1823364"/>
          </a:xfrm>
          <a:prstGeom prst="rect">
            <a:avLst/>
          </a:prstGeom>
        </p:spPr>
        <p:txBody>
          <a:bodyPr vert="horz" lIns="285115" tIns="142558" rIns="285115" bIns="142558" rtlCol="0" anchor="ctr">
            <a:noAutofit/>
          </a:bodyPr>
          <a:lstStyle/>
          <a:p>
            <a:pPr lvl="0"/>
            <a:r>
              <a:rPr lang="en-US" sz="24945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341212" y="9000442"/>
            <a:ext cx="1514155" cy="1823364"/>
          </a:xfrm>
          <a:prstGeom prst="rect">
            <a:avLst/>
          </a:prstGeom>
        </p:spPr>
        <p:txBody>
          <a:bodyPr vert="horz" lIns="285115" tIns="142558" rIns="285115" bIns="142558" rtlCol="0" anchor="ctr">
            <a:noAutofit/>
          </a:bodyPr>
          <a:lstStyle/>
          <a:p>
            <a:pPr lvl="0"/>
            <a:r>
              <a:rPr lang="en-US" sz="24945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502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3" y="6024046"/>
            <a:ext cx="21016888" cy="8092788"/>
          </a:xfrm>
        </p:spPr>
        <p:txBody>
          <a:bodyPr anchor="b">
            <a:normAutofit/>
          </a:bodyPr>
          <a:lstStyle>
            <a:lvl1pPr algn="l">
              <a:defRPr sz="1372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14116834"/>
            <a:ext cx="21016888" cy="4720468"/>
          </a:xfrm>
        </p:spPr>
        <p:txBody>
          <a:bodyPr anchor="t">
            <a:normAutofit/>
          </a:bodyPr>
          <a:lstStyle>
            <a:lvl1pPr marL="0" indent="0" algn="l">
              <a:buNone/>
              <a:defRPr sz="56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25595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B6F5-10F5-43E6-98BF-8DFE49A2B6C6}" type="datetimeFigureOut">
              <a:rPr lang="en-IE" smtClean="0"/>
              <a:t>10/05/2024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C832-6145-431E-826D-96BFCF3D03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6683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596" y="1900767"/>
            <a:ext cx="20104615" cy="9424635"/>
          </a:xfrm>
        </p:spPr>
        <p:txBody>
          <a:bodyPr anchor="ctr">
            <a:normAutofit/>
          </a:bodyPr>
          <a:lstStyle>
            <a:lvl1pPr algn="l">
              <a:defRPr sz="1372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18338" y="12513380"/>
            <a:ext cx="21016891" cy="160345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48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25595" indent="0">
              <a:buFontTx/>
              <a:buNone/>
              <a:defRPr/>
            </a:lvl2pPr>
            <a:lvl3pPr marL="2851191" indent="0">
              <a:buFontTx/>
              <a:buNone/>
              <a:defRPr/>
            </a:lvl3pPr>
            <a:lvl4pPr marL="4276786" indent="0">
              <a:buFontTx/>
              <a:buNone/>
              <a:defRPr/>
            </a:lvl4pPr>
            <a:lvl5pPr marL="5702381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14116834"/>
            <a:ext cx="21016888" cy="4720468"/>
          </a:xfrm>
        </p:spPr>
        <p:txBody>
          <a:bodyPr anchor="t">
            <a:normAutofit/>
          </a:bodyPr>
          <a:lstStyle>
            <a:lvl1pPr marL="0" indent="0" algn="l">
              <a:buNone/>
              <a:defRPr sz="561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425595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B6F5-10F5-43E6-98BF-8DFE49A2B6C6}" type="datetimeFigureOut">
              <a:rPr lang="en-IE" smtClean="0"/>
              <a:t>10/05/2024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C832-6145-431E-826D-96BFCF3D032D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1598227" y="2464443"/>
            <a:ext cx="1514155" cy="1823364"/>
          </a:xfrm>
          <a:prstGeom prst="rect">
            <a:avLst/>
          </a:prstGeom>
        </p:spPr>
        <p:txBody>
          <a:bodyPr vert="horz" lIns="285115" tIns="142558" rIns="285115" bIns="142558" rtlCol="0" anchor="ctr">
            <a:noAutofit/>
          </a:bodyPr>
          <a:lstStyle/>
          <a:p>
            <a:pPr lvl="0"/>
            <a:r>
              <a:rPr lang="en-US" sz="24945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341212" y="9000442"/>
            <a:ext cx="1514155" cy="1823364"/>
          </a:xfrm>
          <a:prstGeom prst="rect">
            <a:avLst/>
          </a:prstGeom>
        </p:spPr>
        <p:txBody>
          <a:bodyPr vert="horz" lIns="285115" tIns="142558" rIns="285115" bIns="142558" rtlCol="0" anchor="ctr">
            <a:noAutofit/>
          </a:bodyPr>
          <a:lstStyle/>
          <a:p>
            <a:pPr lvl="0"/>
            <a:r>
              <a:rPr lang="en-US" sz="24945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262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036" y="1900767"/>
            <a:ext cx="20996195" cy="9424635"/>
          </a:xfrm>
        </p:spPr>
        <p:txBody>
          <a:bodyPr anchor="ctr">
            <a:normAutofit/>
          </a:bodyPr>
          <a:lstStyle>
            <a:lvl1pPr algn="l">
              <a:defRPr sz="1372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18338" y="12513380"/>
            <a:ext cx="21016891" cy="160345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483">
                <a:solidFill>
                  <a:schemeClr val="accent1"/>
                </a:solidFill>
              </a:defRPr>
            </a:lvl1pPr>
            <a:lvl2pPr marL="1425595" indent="0">
              <a:buFontTx/>
              <a:buNone/>
              <a:defRPr/>
            </a:lvl2pPr>
            <a:lvl3pPr marL="2851191" indent="0">
              <a:buFontTx/>
              <a:buNone/>
              <a:defRPr/>
            </a:lvl3pPr>
            <a:lvl4pPr marL="4276786" indent="0">
              <a:buFontTx/>
              <a:buNone/>
              <a:defRPr/>
            </a:lvl4pPr>
            <a:lvl5pPr marL="5702381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14116834"/>
            <a:ext cx="21016888" cy="4720468"/>
          </a:xfrm>
        </p:spPr>
        <p:txBody>
          <a:bodyPr anchor="t">
            <a:normAutofit/>
          </a:bodyPr>
          <a:lstStyle>
            <a:lvl1pPr marL="0" indent="0" algn="l">
              <a:buNone/>
              <a:defRPr sz="561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425595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B6F5-10F5-43E6-98BF-8DFE49A2B6C6}" type="datetimeFigureOut">
              <a:rPr lang="en-IE" smtClean="0"/>
              <a:t>10/05/2024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C832-6145-431E-826D-96BFCF3D03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5129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B6F5-10F5-43E6-98BF-8DFE49A2B6C6}" type="datetimeFigureOut">
              <a:rPr lang="en-IE" smtClean="0"/>
              <a:t>10/05/2024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C832-6145-431E-826D-96BFCF3D03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9826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790507" y="1900768"/>
            <a:ext cx="3240785" cy="16374316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8344" y="1900768"/>
            <a:ext cx="17200407" cy="1637431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B6F5-10F5-43E6-98BF-8DFE49A2B6C6}" type="datetimeFigureOut">
              <a:rPr lang="en-IE" smtClean="0"/>
              <a:t>10/05/2024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C832-6145-431E-826D-96BFCF3D03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784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12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B6F5-10F5-43E6-98BF-8DFE49A2B6C6}" type="datetimeFigureOut">
              <a:rPr lang="en-IE" smtClean="0"/>
              <a:t>10/05/2024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C832-6145-431E-826D-96BFCF3D03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727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3" y="8421458"/>
            <a:ext cx="21016888" cy="5695381"/>
          </a:xfrm>
        </p:spPr>
        <p:txBody>
          <a:bodyPr anchor="b"/>
          <a:lstStyle>
            <a:lvl1pPr algn="l">
              <a:defRPr sz="12472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3" y="14116834"/>
            <a:ext cx="21016888" cy="2682775"/>
          </a:xfrm>
        </p:spPr>
        <p:txBody>
          <a:bodyPr anchor="t"/>
          <a:lstStyle>
            <a:lvl1pPr marL="0" indent="0" algn="l">
              <a:buNone/>
              <a:defRPr sz="623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425595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B6F5-10F5-43E6-98BF-8DFE49A2B6C6}" type="datetimeFigureOut">
              <a:rPr lang="en-IE" smtClean="0"/>
              <a:t>10/05/2024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C832-6145-431E-826D-96BFCF3D03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710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7" y="1900767"/>
            <a:ext cx="21016885" cy="41183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8349" y="6736836"/>
            <a:ext cx="10224536" cy="12100463"/>
          </a:xfrm>
        </p:spPr>
        <p:txBody>
          <a:bodyPr>
            <a:normAutofit/>
          </a:bodyPr>
          <a:lstStyle>
            <a:lvl1pPr>
              <a:defRPr sz="5613"/>
            </a:lvl1pPr>
            <a:lvl2pPr>
              <a:defRPr sz="4989"/>
            </a:lvl2pPr>
            <a:lvl3pPr>
              <a:defRPr sz="4365"/>
            </a:lvl3pPr>
            <a:lvl4pPr>
              <a:defRPr sz="3742"/>
            </a:lvl4pPr>
            <a:lvl5pPr>
              <a:defRPr sz="3742"/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10693" y="6736841"/>
            <a:ext cx="10224539" cy="12100466"/>
          </a:xfrm>
        </p:spPr>
        <p:txBody>
          <a:bodyPr>
            <a:normAutofit/>
          </a:bodyPr>
          <a:lstStyle>
            <a:lvl1pPr>
              <a:defRPr sz="5613"/>
            </a:lvl1pPr>
            <a:lvl2pPr>
              <a:defRPr sz="4989"/>
            </a:lvl2pPr>
            <a:lvl3pPr>
              <a:defRPr sz="4365"/>
            </a:lvl3pPr>
            <a:lvl4pPr>
              <a:defRPr sz="3742"/>
            </a:lvl4pPr>
            <a:lvl5pPr>
              <a:defRPr sz="3742"/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B6F5-10F5-43E6-98BF-8DFE49A2B6C6}" type="datetimeFigureOut">
              <a:rPr lang="en-IE" smtClean="0"/>
              <a:t>10/05/2024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C832-6145-431E-826D-96BFCF3D03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116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6" y="1900767"/>
            <a:ext cx="21016881" cy="411832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4" y="6738065"/>
            <a:ext cx="10233022" cy="1796817"/>
          </a:xfrm>
        </p:spPr>
        <p:txBody>
          <a:bodyPr anchor="b">
            <a:noAutofit/>
          </a:bodyPr>
          <a:lstStyle>
            <a:lvl1pPr marL="0" indent="0">
              <a:buNone/>
              <a:defRPr sz="7483" b="0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8344" y="8534887"/>
            <a:ext cx="10233022" cy="1030242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02204" y="6738065"/>
            <a:ext cx="10233022" cy="1796817"/>
          </a:xfrm>
        </p:spPr>
        <p:txBody>
          <a:bodyPr anchor="b">
            <a:noAutofit/>
          </a:bodyPr>
          <a:lstStyle>
            <a:lvl1pPr marL="0" indent="0">
              <a:buNone/>
              <a:defRPr sz="7483" b="0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02204" y="8534887"/>
            <a:ext cx="10233022" cy="1030242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B6F5-10F5-43E6-98BF-8DFE49A2B6C6}" type="datetimeFigureOut">
              <a:rPr lang="en-IE" smtClean="0"/>
              <a:t>10/05/2024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C832-6145-431E-826D-96BFCF3D03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135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4" y="1900767"/>
            <a:ext cx="21016885" cy="41183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B6F5-10F5-43E6-98BF-8DFE49A2B6C6}" type="datetimeFigureOut">
              <a:rPr lang="en-IE" smtClean="0"/>
              <a:t>10/05/2024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C832-6145-431E-826D-96BFCF3D03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792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B6F5-10F5-43E6-98BF-8DFE49A2B6C6}" type="datetimeFigureOut">
              <a:rPr lang="en-IE" smtClean="0"/>
              <a:t>10/05/2024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C832-6145-431E-826D-96BFCF3D03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879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4" y="4672731"/>
            <a:ext cx="9238118" cy="3986328"/>
          </a:xfrm>
        </p:spPr>
        <p:txBody>
          <a:bodyPr anchor="b">
            <a:normAutofit/>
          </a:bodyPr>
          <a:lstStyle>
            <a:lvl1pPr>
              <a:defRPr sz="623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4270" y="1605566"/>
            <a:ext cx="11210957" cy="1723173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8344" y="8659057"/>
            <a:ext cx="9238118" cy="8058456"/>
          </a:xfrm>
        </p:spPr>
        <p:txBody>
          <a:bodyPr>
            <a:normAutofit/>
          </a:bodyPr>
          <a:lstStyle>
            <a:lvl1pPr marL="0" indent="0">
              <a:buNone/>
              <a:defRPr sz="4365"/>
            </a:lvl1pPr>
            <a:lvl2pPr marL="1069196" indent="0">
              <a:buNone/>
              <a:defRPr sz="3274"/>
            </a:lvl2pPr>
            <a:lvl3pPr marL="2138393" indent="0">
              <a:buNone/>
              <a:defRPr sz="2806"/>
            </a:lvl3pPr>
            <a:lvl4pPr marL="3207589" indent="0">
              <a:buNone/>
              <a:defRPr sz="2339"/>
            </a:lvl4pPr>
            <a:lvl5pPr marL="4276786" indent="0">
              <a:buNone/>
              <a:defRPr sz="2339"/>
            </a:lvl5pPr>
            <a:lvl6pPr marL="5345982" indent="0">
              <a:buNone/>
              <a:defRPr sz="2339"/>
            </a:lvl6pPr>
            <a:lvl7pPr marL="6415179" indent="0">
              <a:buNone/>
              <a:defRPr sz="2339"/>
            </a:lvl7pPr>
            <a:lvl8pPr marL="7484375" indent="0">
              <a:buNone/>
              <a:defRPr sz="2339"/>
            </a:lvl8pPr>
            <a:lvl9pPr marL="8553572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B6F5-10F5-43E6-98BF-8DFE49A2B6C6}" type="datetimeFigureOut">
              <a:rPr lang="en-IE" smtClean="0"/>
              <a:t>10/05/2024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C832-6145-431E-826D-96BFCF3D03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880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344" y="14968537"/>
            <a:ext cx="21016885" cy="1767121"/>
          </a:xfrm>
        </p:spPr>
        <p:txBody>
          <a:bodyPr anchor="b">
            <a:normAutofit/>
          </a:bodyPr>
          <a:lstStyle>
            <a:lvl1pPr algn="l">
              <a:defRPr sz="7483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18344" y="1900767"/>
            <a:ext cx="21016885" cy="11991162"/>
          </a:xfrm>
        </p:spPr>
        <p:txBody>
          <a:bodyPr anchor="t">
            <a:normAutofit/>
          </a:bodyPr>
          <a:lstStyle>
            <a:lvl1pPr marL="0" indent="0" algn="ctr">
              <a:buNone/>
              <a:defRPr sz="4989"/>
            </a:lvl1pPr>
            <a:lvl2pPr marL="1425595" indent="0">
              <a:buNone/>
              <a:defRPr sz="4989"/>
            </a:lvl2pPr>
            <a:lvl3pPr marL="2851191" indent="0">
              <a:buNone/>
              <a:defRPr sz="4989"/>
            </a:lvl3pPr>
            <a:lvl4pPr marL="4276786" indent="0">
              <a:buNone/>
              <a:defRPr sz="4989"/>
            </a:lvl4pPr>
            <a:lvl5pPr marL="5702381" indent="0">
              <a:buNone/>
              <a:defRPr sz="4989"/>
            </a:lvl5pPr>
            <a:lvl6pPr marL="7127977" indent="0">
              <a:buNone/>
              <a:defRPr sz="4989"/>
            </a:lvl6pPr>
            <a:lvl7pPr marL="8553572" indent="0">
              <a:buNone/>
              <a:defRPr sz="4989"/>
            </a:lvl7pPr>
            <a:lvl8pPr marL="9979167" indent="0">
              <a:buNone/>
              <a:defRPr sz="4989"/>
            </a:lvl8pPr>
            <a:lvl9pPr marL="11404763" indent="0">
              <a:buNone/>
              <a:defRPr sz="498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8344" y="16735658"/>
            <a:ext cx="21016885" cy="2101644"/>
          </a:xfrm>
        </p:spPr>
        <p:txBody>
          <a:bodyPr>
            <a:normAutofit/>
          </a:bodyPr>
          <a:lstStyle>
            <a:lvl1pPr marL="0" indent="0">
              <a:buNone/>
              <a:defRPr sz="3742"/>
            </a:lvl1pPr>
            <a:lvl2pPr marL="1425595" indent="0">
              <a:buNone/>
              <a:defRPr sz="3742"/>
            </a:lvl2pPr>
            <a:lvl3pPr marL="2851191" indent="0">
              <a:buNone/>
              <a:defRPr sz="3118"/>
            </a:lvl3pPr>
            <a:lvl4pPr marL="4276786" indent="0">
              <a:buNone/>
              <a:defRPr sz="2806"/>
            </a:lvl4pPr>
            <a:lvl5pPr marL="5702381" indent="0">
              <a:buNone/>
              <a:defRPr sz="2806"/>
            </a:lvl5pPr>
            <a:lvl6pPr marL="7127977" indent="0">
              <a:buNone/>
              <a:defRPr sz="2806"/>
            </a:lvl6pPr>
            <a:lvl7pPr marL="8553572" indent="0">
              <a:buNone/>
              <a:defRPr sz="2806"/>
            </a:lvl7pPr>
            <a:lvl8pPr marL="9979167" indent="0">
              <a:buNone/>
              <a:defRPr sz="2806"/>
            </a:lvl8pPr>
            <a:lvl9pPr marL="11404763" indent="0">
              <a:buNone/>
              <a:defRPr sz="280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B6F5-10F5-43E6-98BF-8DFE49A2B6C6}" type="datetimeFigureOut">
              <a:rPr lang="en-IE" smtClean="0"/>
              <a:t>10/05/2024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C832-6145-431E-826D-96BFCF3D03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22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28032" y="-26402"/>
            <a:ext cx="30365658" cy="21436429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8346" y="1900767"/>
            <a:ext cx="21016881" cy="4118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344" y="6736841"/>
            <a:ext cx="21016885" cy="1210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96472" y="18837307"/>
            <a:ext cx="2265118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B6F5-10F5-43E6-98BF-8DFE49A2B6C6}" type="datetimeFigureOut">
              <a:rPr lang="en-IE" smtClean="0"/>
              <a:t>10/05/2024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8346" y="18837307"/>
            <a:ext cx="15306375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37920" y="18837307"/>
            <a:ext cx="1697312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3A9C832-6145-431E-826D-96BFCF3D03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846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1425595" rtl="0" eaLnBrk="1" latinLnBrk="0" hangingPunct="1">
        <a:spcBef>
          <a:spcPct val="0"/>
        </a:spcBef>
        <a:buNone/>
        <a:defRPr sz="11225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069196" indent="-1069196" algn="l" defTabSz="1425595" rtl="0" eaLnBrk="1" latinLnBrk="0" hangingPunct="1">
        <a:spcBef>
          <a:spcPts val="3118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561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316592" indent="-890997" algn="l" defTabSz="1425595" rtl="0" eaLnBrk="1" latinLnBrk="0" hangingPunct="1">
        <a:spcBef>
          <a:spcPts val="3118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498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563988" indent="-712798" algn="l" defTabSz="1425595" rtl="0" eaLnBrk="1" latinLnBrk="0" hangingPunct="1">
        <a:spcBef>
          <a:spcPts val="3118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436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4989584" indent="-712798" algn="l" defTabSz="1425595" rtl="0" eaLnBrk="1" latinLnBrk="0" hangingPunct="1">
        <a:spcBef>
          <a:spcPts val="3118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374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415179" indent="-712798" algn="l" defTabSz="1425595" rtl="0" eaLnBrk="1" latinLnBrk="0" hangingPunct="1">
        <a:spcBef>
          <a:spcPts val="3118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374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7840774" indent="-712798" algn="l" defTabSz="1425595" rtl="0" eaLnBrk="1" latinLnBrk="0" hangingPunct="1">
        <a:spcBef>
          <a:spcPts val="3118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374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266370" indent="-712798" algn="l" defTabSz="1425595" rtl="0" eaLnBrk="1" latinLnBrk="0" hangingPunct="1">
        <a:spcBef>
          <a:spcPts val="3118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374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0691965" indent="-712798" algn="l" defTabSz="1425595" rtl="0" eaLnBrk="1" latinLnBrk="0" hangingPunct="1">
        <a:spcBef>
          <a:spcPts val="3118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374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117560" indent="-712798" algn="l" defTabSz="1425595" rtl="0" eaLnBrk="1" latinLnBrk="0" hangingPunct="1">
        <a:spcBef>
          <a:spcPts val="3118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374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95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1425595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1425595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1425595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1425595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1425595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1425595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1425595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1425595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519AC5B-5476-90F9-CAD3-86B4FC73C1CD}"/>
              </a:ext>
            </a:extLst>
          </p:cNvPr>
          <p:cNvSpPr/>
          <p:nvPr/>
        </p:nvSpPr>
        <p:spPr>
          <a:xfrm>
            <a:off x="15057338" y="2474350"/>
            <a:ext cx="15154708" cy="11882629"/>
          </a:xfrm>
          <a:prstGeom prst="roundRect">
            <a:avLst>
              <a:gd name="adj" fmla="val 1900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accent1"/>
              </a:buClr>
            </a:pPr>
            <a:endParaRPr lang="en-IE" sz="8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90B6C1C-046B-0297-4B68-AFC23F5C2BED}"/>
              </a:ext>
            </a:extLst>
          </p:cNvPr>
          <p:cNvSpPr/>
          <p:nvPr/>
        </p:nvSpPr>
        <p:spPr>
          <a:xfrm>
            <a:off x="152551" y="2546349"/>
            <a:ext cx="14477326" cy="3507906"/>
          </a:xfrm>
          <a:prstGeom prst="roundRect">
            <a:avLst>
              <a:gd name="adj" fmla="val 591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59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A77A98-6820-F7C5-6B5A-0D79CC0C834A}"/>
              </a:ext>
            </a:extLst>
          </p:cNvPr>
          <p:cNvSpPr/>
          <p:nvPr/>
        </p:nvSpPr>
        <p:spPr>
          <a:xfrm>
            <a:off x="-168442" y="-19268"/>
            <a:ext cx="30632400" cy="236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590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998700E4-4A46-16FE-6536-7FCC60D4F825}"/>
              </a:ext>
            </a:extLst>
          </p:cNvPr>
          <p:cNvSpPr txBox="1">
            <a:spLocks/>
          </p:cNvSpPr>
          <p:nvPr/>
        </p:nvSpPr>
        <p:spPr>
          <a:xfrm>
            <a:off x="5823283" y="340893"/>
            <a:ext cx="18863279" cy="1789455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marL="0" indent="0" algn="ctr" defTabSz="4388900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Tx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380218">
              <a:spcAft>
                <a:spcPts val="390"/>
              </a:spcAft>
            </a:pPr>
            <a:r>
              <a:rPr lang="en-GB" sz="4800" b="1" kern="1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APPLIED MACHINE LEARNING MODELS TO ESTIMATE MATERIAL TO ADSORB CO</a:t>
            </a:r>
            <a:r>
              <a:rPr lang="en-GB" sz="4800" b="1" kern="100" baseline="-25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endParaRPr lang="en-IE" sz="4800" kern="100" dirty="0">
              <a:solidFill>
                <a:schemeClr val="tx2">
                  <a:lumMod val="5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79C5CCEE-01BC-2BCF-C1BF-33E7F142E4C7}"/>
              </a:ext>
            </a:extLst>
          </p:cNvPr>
          <p:cNvSpPr txBox="1">
            <a:spLocks/>
          </p:cNvSpPr>
          <p:nvPr/>
        </p:nvSpPr>
        <p:spPr>
          <a:xfrm>
            <a:off x="24838963" y="1851633"/>
            <a:ext cx="5621687" cy="439259"/>
          </a:xfrm>
          <a:prstGeom prst="rect">
            <a:avLst/>
          </a:prstGeom>
        </p:spPr>
        <p:txBody>
          <a:bodyPr>
            <a:normAutofit/>
          </a:bodyPr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339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Daniela Mariano Barreto,  May 2024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FD94485-8CEC-1C47-344C-42D0792BC90A}"/>
              </a:ext>
            </a:extLst>
          </p:cNvPr>
          <p:cNvSpPr/>
          <p:nvPr/>
        </p:nvSpPr>
        <p:spPr>
          <a:xfrm>
            <a:off x="15057338" y="14459923"/>
            <a:ext cx="15173965" cy="3369846"/>
          </a:xfrm>
          <a:prstGeom prst="roundRect">
            <a:avLst>
              <a:gd name="adj" fmla="val 591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59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D2722F-F7B5-98CB-221B-C39D87D0A8AE}"/>
              </a:ext>
            </a:extLst>
          </p:cNvPr>
          <p:cNvSpPr txBox="1"/>
          <p:nvPr/>
        </p:nvSpPr>
        <p:spPr>
          <a:xfrm>
            <a:off x="174079" y="2515463"/>
            <a:ext cx="4721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E" sz="4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5B281-645A-ED07-9172-331223F37B1F}"/>
              </a:ext>
            </a:extLst>
          </p:cNvPr>
          <p:cNvSpPr txBox="1"/>
          <p:nvPr/>
        </p:nvSpPr>
        <p:spPr>
          <a:xfrm>
            <a:off x="92035" y="16321157"/>
            <a:ext cx="4126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en-IE" sz="4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8C4A5D-A21C-253A-D877-7B0649DE72AF}"/>
              </a:ext>
            </a:extLst>
          </p:cNvPr>
          <p:cNvSpPr txBox="1"/>
          <p:nvPr/>
        </p:nvSpPr>
        <p:spPr>
          <a:xfrm>
            <a:off x="15227009" y="2449047"/>
            <a:ext cx="2638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  <a:endParaRPr lang="en-IE" sz="4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FC22F0-D794-25AB-3A90-8F255432E38D}"/>
              </a:ext>
            </a:extLst>
          </p:cNvPr>
          <p:cNvSpPr txBox="1"/>
          <p:nvPr/>
        </p:nvSpPr>
        <p:spPr>
          <a:xfrm>
            <a:off x="15185729" y="14381432"/>
            <a:ext cx="4198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IE" sz="4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3CE55B-2CF5-49CB-0F26-C8419440FD82}"/>
              </a:ext>
            </a:extLst>
          </p:cNvPr>
          <p:cNvSpPr txBox="1"/>
          <p:nvPr/>
        </p:nvSpPr>
        <p:spPr>
          <a:xfrm>
            <a:off x="161059" y="3273962"/>
            <a:ext cx="14397330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IE" sz="32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increase in carbon dioxide (CO</a:t>
            </a:r>
            <a:r>
              <a:rPr lang="en-IE" sz="3200" baseline="-250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</a:t>
            </a:r>
            <a:r>
              <a:rPr lang="en-IE" sz="32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 in the atmosphere started decades ago, and this problem persists today, potentially explaining climate change due to the greenhouse effect.</a:t>
            </a:r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Consequently, there is a growing recognition among industries of the urgent need to adopt sustainable business practices, implementing measures to reduce and capture </a:t>
            </a:r>
            <a:r>
              <a:rPr lang="en-IE" sz="32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</a:t>
            </a:r>
            <a:r>
              <a:rPr lang="en-IE" sz="3200" baseline="-250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89C9F4-646B-D34B-109D-B184D917A362}"/>
              </a:ext>
            </a:extLst>
          </p:cNvPr>
          <p:cNvSpPr txBox="1"/>
          <p:nvPr/>
        </p:nvSpPr>
        <p:spPr>
          <a:xfrm>
            <a:off x="3884898" y="17144836"/>
            <a:ext cx="6459597" cy="4083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90"/>
              </a:spcAft>
            </a:pPr>
            <a:r>
              <a:rPr lang="en-IE" sz="3200" kern="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Machine learning algorithms</a:t>
            </a:r>
          </a:p>
          <a:p>
            <a:pPr marL="278435" indent="-278435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E" sz="3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Ada Boost Classifier</a:t>
            </a:r>
          </a:p>
          <a:p>
            <a:pPr marL="278435" indent="-278435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E" sz="3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Gradient Boosting Classifier</a:t>
            </a:r>
          </a:p>
          <a:p>
            <a:pPr marL="278435" indent="-278435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E" sz="3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Random Forest Classifier</a:t>
            </a:r>
          </a:p>
          <a:p>
            <a:pPr marL="278435" indent="-278435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E" sz="3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Decision Tree Classifier</a:t>
            </a:r>
          </a:p>
          <a:p>
            <a:pPr marL="278435" indent="-278435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E" sz="3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k-Nearest Neighbors Classifier</a:t>
            </a:r>
          </a:p>
          <a:p>
            <a:pPr marL="278435" indent="-278435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E" sz="3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Gaussian Naive Baye</a:t>
            </a:r>
          </a:p>
          <a:p>
            <a:pPr marL="278435" indent="-278435">
              <a:spcAft>
                <a:spcPts val="39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E" sz="3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C-Support Vector Classification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D3C6B3-11D4-54B4-03F9-C795721579E7}"/>
              </a:ext>
            </a:extLst>
          </p:cNvPr>
          <p:cNvSpPr txBox="1"/>
          <p:nvPr/>
        </p:nvSpPr>
        <p:spPr>
          <a:xfrm>
            <a:off x="114104" y="17123255"/>
            <a:ext cx="3951183" cy="364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90"/>
              </a:spcAft>
            </a:pPr>
            <a:r>
              <a:rPr lang="en-IE" sz="3200" kern="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Libraries</a:t>
            </a:r>
            <a:endParaRPr lang="en-IE" sz="32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77889" indent="-177889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E" sz="3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SciPy</a:t>
            </a:r>
          </a:p>
          <a:p>
            <a:pPr marL="177889" indent="-177889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E" sz="3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Scikit-learn</a:t>
            </a:r>
          </a:p>
          <a:p>
            <a:pPr marL="177889" indent="-177889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E" sz="3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Yellobrick</a:t>
            </a:r>
          </a:p>
          <a:p>
            <a:pPr marL="177889" indent="-177889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E" sz="3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imbalanced-learn</a:t>
            </a:r>
          </a:p>
          <a:p>
            <a:pPr marL="177889" indent="-177889">
              <a:spcAft>
                <a:spcPts val="39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E" sz="3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SHAP</a:t>
            </a:r>
          </a:p>
          <a:p>
            <a:pPr marL="177889" indent="-177889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E" sz="3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shapash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CF4743-0AAB-46F7-3084-18A25B862E5E}"/>
              </a:ext>
            </a:extLst>
          </p:cNvPr>
          <p:cNvSpPr txBox="1"/>
          <p:nvPr/>
        </p:nvSpPr>
        <p:spPr>
          <a:xfrm>
            <a:off x="10196885" y="19156966"/>
            <a:ext cx="4636354" cy="211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90"/>
              </a:spcAft>
            </a:pPr>
            <a:r>
              <a:rPr lang="en-IE" sz="3200" kern="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Hyperparameter tuning and cross-validation</a:t>
            </a:r>
          </a:p>
          <a:p>
            <a:pPr marL="278435" indent="-278435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E" sz="3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Random Search</a:t>
            </a:r>
          </a:p>
          <a:p>
            <a:pPr marL="278435" indent="-278435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E" sz="3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Stratified K-Fold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F51B1-551C-9055-64ED-01271C2EA35B}"/>
              </a:ext>
            </a:extLst>
          </p:cNvPr>
          <p:cNvSpPr txBox="1"/>
          <p:nvPr/>
        </p:nvSpPr>
        <p:spPr>
          <a:xfrm>
            <a:off x="608367" y="6372244"/>
            <a:ext cx="746435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Understanding</a:t>
            </a:r>
            <a:endParaRPr lang="en-IE" sz="4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AC50C1-E9EF-8262-0D70-96AAA407A103}"/>
              </a:ext>
            </a:extLst>
          </p:cNvPr>
          <p:cNvSpPr/>
          <p:nvPr/>
        </p:nvSpPr>
        <p:spPr>
          <a:xfrm>
            <a:off x="15089166" y="20354491"/>
            <a:ext cx="15186047" cy="991339"/>
          </a:xfrm>
          <a:prstGeom prst="roundRect">
            <a:avLst>
              <a:gd name="adj" fmla="val 591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59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C3A98A-9A73-F392-4270-5D537F00369C}"/>
              </a:ext>
            </a:extLst>
          </p:cNvPr>
          <p:cNvSpPr txBox="1"/>
          <p:nvPr/>
        </p:nvSpPr>
        <p:spPr>
          <a:xfrm>
            <a:off x="15048510" y="20301781"/>
            <a:ext cx="2146848" cy="452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39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IE" sz="2339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6D74263-F0A8-2375-284D-F4B4ABD04E56}"/>
              </a:ext>
            </a:extLst>
          </p:cNvPr>
          <p:cNvSpPr/>
          <p:nvPr/>
        </p:nvSpPr>
        <p:spPr>
          <a:xfrm>
            <a:off x="7790367" y="7242693"/>
            <a:ext cx="6801227" cy="4083169"/>
          </a:xfrm>
          <a:prstGeom prst="roundRect">
            <a:avLst>
              <a:gd name="adj" fmla="val 591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144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1D2A7-2E8F-4779-61C2-5E46A49E1720}"/>
              </a:ext>
            </a:extLst>
          </p:cNvPr>
          <p:cNvSpPr txBox="1"/>
          <p:nvPr/>
        </p:nvSpPr>
        <p:spPr>
          <a:xfrm>
            <a:off x="7965008" y="7327941"/>
            <a:ext cx="6555097" cy="383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390"/>
              </a:spcAft>
            </a:pPr>
            <a:r>
              <a:rPr lang="en-IE" sz="3200" kern="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General goal </a:t>
            </a:r>
          </a:p>
          <a:p>
            <a:pPr algn="just">
              <a:spcAft>
                <a:spcPts val="390"/>
              </a:spcAft>
            </a:pPr>
            <a:r>
              <a:rPr lang="en-GB" sz="3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Assess the performance of various machine learning models to find the best ones capable of identifying the most suitable material for capturing </a:t>
            </a:r>
            <a:r>
              <a:rPr lang="en-IE" sz="32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</a:t>
            </a:r>
            <a:r>
              <a:rPr lang="en-IE" sz="3200" baseline="-250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</a:t>
            </a:r>
            <a:r>
              <a:rPr lang="en-GB" sz="3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considering a predetermined amount of the gas. </a:t>
            </a:r>
            <a:endParaRPr lang="en-GB" sz="3200" b="1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A6ABCFA-537A-3EEA-3E9F-B057C56CCDA9}"/>
              </a:ext>
            </a:extLst>
          </p:cNvPr>
          <p:cNvSpPr/>
          <p:nvPr/>
        </p:nvSpPr>
        <p:spPr>
          <a:xfrm>
            <a:off x="8812207" y="11560524"/>
            <a:ext cx="4884353" cy="3249420"/>
          </a:xfrm>
          <a:prstGeom prst="roundRect">
            <a:avLst>
              <a:gd name="adj" fmla="val 591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2144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FBE467-E4EC-16DE-3E35-45891C20E928}"/>
              </a:ext>
            </a:extLst>
          </p:cNvPr>
          <p:cNvSpPr txBox="1"/>
          <p:nvPr/>
        </p:nvSpPr>
        <p:spPr>
          <a:xfrm>
            <a:off x="8812207" y="11663122"/>
            <a:ext cx="4763853" cy="310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390"/>
              </a:spcAft>
            </a:pPr>
            <a:r>
              <a:rPr lang="en-IE" sz="3200" kern="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Success criteria</a:t>
            </a:r>
          </a:p>
          <a:p>
            <a:pPr algn="ctr">
              <a:lnSpc>
                <a:spcPct val="150000"/>
              </a:lnSpc>
              <a:spcAft>
                <a:spcPts val="390"/>
              </a:spcAft>
            </a:pPr>
            <a:r>
              <a:rPr lang="en-GB" sz="3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Minimum </a:t>
            </a:r>
            <a:r>
              <a:rPr lang="en-GB" sz="3200" b="1" kern="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0.80</a:t>
            </a:r>
          </a:p>
          <a:p>
            <a:pPr algn="ctr">
              <a:lnSpc>
                <a:spcPct val="150000"/>
              </a:lnSpc>
              <a:spcAft>
                <a:spcPts val="390"/>
              </a:spcAft>
            </a:pPr>
            <a:r>
              <a:rPr lang="en-GB" sz="3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Recall - Precision</a:t>
            </a:r>
            <a:endParaRPr lang="en-GB" sz="3200" b="1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Aft>
                <a:spcPts val="390"/>
              </a:spcAft>
            </a:pPr>
            <a:r>
              <a:rPr lang="en-GB" sz="3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True Positive instances</a:t>
            </a:r>
            <a:endParaRPr lang="en-GB" sz="3200" b="1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6676FB5-8F51-A9AD-CEF2-F4ADEECF02B8}"/>
              </a:ext>
            </a:extLst>
          </p:cNvPr>
          <p:cNvSpPr/>
          <p:nvPr/>
        </p:nvSpPr>
        <p:spPr>
          <a:xfrm>
            <a:off x="15066629" y="17904687"/>
            <a:ext cx="15208584" cy="2356519"/>
          </a:xfrm>
          <a:prstGeom prst="roundRect">
            <a:avLst>
              <a:gd name="adj" fmla="val 591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59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21B142-1AB1-B5EC-6B27-4424D805CDA4}"/>
              </a:ext>
            </a:extLst>
          </p:cNvPr>
          <p:cNvSpPr txBox="1"/>
          <p:nvPr/>
        </p:nvSpPr>
        <p:spPr>
          <a:xfrm>
            <a:off x="15145543" y="17854572"/>
            <a:ext cx="38612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IE" sz="4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Pandas library logo">
            <a:extLst>
              <a:ext uri="{FF2B5EF4-FFF2-40B4-BE49-F238E27FC236}">
                <a16:creationId xmlns:a16="http://schemas.microsoft.com/office/drawing/2014/main" id="{62ED95B6-79D7-92C1-9987-09182FB84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030" y="16693644"/>
            <a:ext cx="1493298" cy="68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ython-Numpy Logo">
            <a:extLst>
              <a:ext uri="{FF2B5EF4-FFF2-40B4-BE49-F238E27FC236}">
                <a16:creationId xmlns:a16="http://schemas.microsoft.com/office/drawing/2014/main" id="{4A7222AF-3078-12CE-F1BE-5FB461354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037" y="17448351"/>
            <a:ext cx="980583" cy="102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atplotlib Icon">
            <a:extLst>
              <a:ext uri="{FF2B5EF4-FFF2-40B4-BE49-F238E27FC236}">
                <a16:creationId xmlns:a16="http://schemas.microsoft.com/office/drawing/2014/main" id="{8FF586D4-0B2F-C0F1-F3CE-3D7028306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140" y="16751866"/>
            <a:ext cx="1873844" cy="41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eaborn Icon">
            <a:extLst>
              <a:ext uri="{FF2B5EF4-FFF2-40B4-BE49-F238E27FC236}">
                <a16:creationId xmlns:a16="http://schemas.microsoft.com/office/drawing/2014/main" id="{DA5BF523-19CA-D499-9756-9C704362E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8620" y="17393070"/>
            <a:ext cx="1094649" cy="116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5768368-8099-A04B-C6A3-71348A9742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827" y="7075443"/>
            <a:ext cx="6991631" cy="8750782"/>
          </a:xfrm>
          <a:prstGeom prst="rect">
            <a:avLst/>
          </a:prstGeom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4E063632-5CCE-51D5-47B3-6ED9418FC789}"/>
              </a:ext>
            </a:extLst>
          </p:cNvPr>
          <p:cNvSpPr txBox="1"/>
          <p:nvPr/>
        </p:nvSpPr>
        <p:spPr>
          <a:xfrm>
            <a:off x="15048510" y="20609793"/>
            <a:ext cx="1511259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E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Dziejarski, B., Serafin, J., Andersson, K. and Krzyżyńska, R. (2023). CO</a:t>
            </a:r>
            <a:r>
              <a:rPr lang="en-IE" sz="14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en-IE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capture materials: a review of current trends and future challenges. </a:t>
            </a:r>
            <a:r>
              <a:rPr lang="en-IE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Materials Today Sustainability</a:t>
            </a:r>
            <a:r>
              <a:rPr lang="en-IE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24, p.100483. doi:https://doi.org/10.1016/j.mtsust.2023.100483.</a:t>
            </a:r>
            <a:endParaRPr lang="en-GB" sz="1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en-GB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Müller, A. C. and Guido, S. (2017). </a:t>
            </a:r>
            <a:r>
              <a:rPr lang="en-GB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Introduction to machine learning with Python: a guide for data scientists</a:t>
            </a:r>
            <a:r>
              <a:rPr lang="en-GB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1st ed. United States of America. O’reilly Media.</a:t>
            </a:r>
            <a:endParaRPr lang="en-IE" sz="14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1FB7A3AB-8C31-8945-DC4A-2960550626E3}"/>
              </a:ext>
            </a:extLst>
          </p:cNvPr>
          <p:cNvSpPr txBox="1"/>
          <p:nvPr/>
        </p:nvSpPr>
        <p:spPr>
          <a:xfrm>
            <a:off x="15276186" y="18642276"/>
            <a:ext cx="14935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Comparable experimental conditions </a:t>
            </a:r>
            <a:r>
              <a:rPr lang="en-GB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25°C and 1 bar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Imbalance class </a:t>
            </a:r>
            <a:r>
              <a:rPr lang="en-GB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↑ Carbon-based + SMOTE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Shap - Gradient Boosting </a:t>
            </a:r>
            <a:r>
              <a:rPr lang="en-GB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KernelExplainer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6116490F-7E34-2152-A303-836EEE5AAFD7}"/>
              </a:ext>
            </a:extLst>
          </p:cNvPr>
          <p:cNvSpPr/>
          <p:nvPr/>
        </p:nvSpPr>
        <p:spPr>
          <a:xfrm>
            <a:off x="16494535" y="6629172"/>
            <a:ext cx="3548038" cy="3225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4CEC6BAF-0406-5109-53F1-F35A6A57001C}"/>
              </a:ext>
            </a:extLst>
          </p:cNvPr>
          <p:cNvSpPr txBox="1"/>
          <p:nvPr/>
        </p:nvSpPr>
        <p:spPr>
          <a:xfrm>
            <a:off x="16537414" y="6956902"/>
            <a:ext cx="3432018" cy="2217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E" sz="32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SMOTE</a:t>
            </a:r>
            <a:endParaRPr lang="en-IE" sz="3200" dirty="0"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IE" sz="32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Stratified K-Fold</a:t>
            </a:r>
          </a:p>
          <a:p>
            <a:pPr algn="ctr">
              <a:lnSpc>
                <a:spcPct val="150000"/>
              </a:lnSpc>
            </a:pPr>
            <a:r>
              <a:rPr lang="en-IE" sz="32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Random Search</a:t>
            </a:r>
            <a:endParaRPr lang="en-IE" sz="3200" dirty="0">
              <a:latin typeface="Arial" panose="020B0604020202020204" pitchFamily="34" charset="0"/>
              <a:ea typeface="Aptos" panose="020B0004020202020204" pitchFamily="34" charset="0"/>
            </a:endParaRP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1C7E1ADD-E3F7-EE01-228B-D35827A38FC9}"/>
              </a:ext>
            </a:extLst>
          </p:cNvPr>
          <p:cNvSpPr txBox="1"/>
          <p:nvPr/>
        </p:nvSpPr>
        <p:spPr>
          <a:xfrm>
            <a:off x="15303628" y="10924878"/>
            <a:ext cx="2940475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E" sz="32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Generalization</a:t>
            </a:r>
          </a:p>
          <a:p>
            <a:pPr algn="ctr"/>
            <a:endParaRPr lang="en-IE" sz="3200" dirty="0">
              <a:latin typeface="Arial" panose="020B0604020202020204" pitchFamily="34" charset="0"/>
              <a:ea typeface="Aptos" panose="020B0004020202020204" pitchFamily="34" charset="0"/>
              <a:sym typeface="Wingdings" panose="05000000000000000000" pitchFamily="2" charset="2"/>
            </a:endParaRPr>
          </a:p>
          <a:p>
            <a:pPr algn="ctr"/>
            <a:endParaRPr lang="en-IE" sz="3200" dirty="0">
              <a:latin typeface="Arial" panose="020B0604020202020204" pitchFamily="34" charset="0"/>
              <a:ea typeface="Aptos" panose="020B0004020202020204" pitchFamily="34" charset="0"/>
              <a:sym typeface="Wingdings" panose="05000000000000000000" pitchFamily="2" charset="2"/>
            </a:endParaRPr>
          </a:p>
          <a:p>
            <a:pPr algn="ctr"/>
            <a:r>
              <a:rPr lang="en-IE" sz="3200" dirty="0">
                <a:latin typeface="Arial" panose="020B0604020202020204" pitchFamily="34" charset="0"/>
                <a:ea typeface="Aptos" panose="020B0004020202020204" pitchFamily="34" charset="0"/>
                <a:sym typeface="Wingdings" panose="05000000000000000000" pitchFamily="2" charset="2"/>
              </a:rPr>
              <a:t>Success Criteria</a:t>
            </a:r>
          </a:p>
          <a:p>
            <a:pPr algn="ctr"/>
            <a:endParaRPr lang="en-IE" sz="3200" dirty="0">
              <a:latin typeface="Arial" panose="020B0604020202020204" pitchFamily="34" charset="0"/>
              <a:ea typeface="Aptos" panose="020B00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043" name="Arrow: Down 1042">
            <a:extLst>
              <a:ext uri="{FF2B5EF4-FFF2-40B4-BE49-F238E27FC236}">
                <a16:creationId xmlns:a16="http://schemas.microsoft.com/office/drawing/2014/main" id="{389DD492-B569-517F-0702-3EF2CBD963A3}"/>
              </a:ext>
            </a:extLst>
          </p:cNvPr>
          <p:cNvSpPr/>
          <p:nvPr/>
        </p:nvSpPr>
        <p:spPr>
          <a:xfrm rot="20055180">
            <a:off x="18808104" y="10167149"/>
            <a:ext cx="289009" cy="58477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44" name="Arrow: Down 1043">
            <a:extLst>
              <a:ext uri="{FF2B5EF4-FFF2-40B4-BE49-F238E27FC236}">
                <a16:creationId xmlns:a16="http://schemas.microsoft.com/office/drawing/2014/main" id="{662369EE-9301-49A6-6BF7-AB1B37707B4F}"/>
              </a:ext>
            </a:extLst>
          </p:cNvPr>
          <p:cNvSpPr/>
          <p:nvPr/>
        </p:nvSpPr>
        <p:spPr>
          <a:xfrm rot="1073729">
            <a:off x="17649823" y="10154030"/>
            <a:ext cx="289009" cy="58477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381D563-EEDD-A09F-3E70-D6E77E156FCE}"/>
              </a:ext>
            </a:extLst>
          </p:cNvPr>
          <p:cNvSpPr txBox="1"/>
          <p:nvPr/>
        </p:nvSpPr>
        <p:spPr>
          <a:xfrm>
            <a:off x="18621877" y="10924878"/>
            <a:ext cx="3149105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E" sz="3200" dirty="0">
                <a:latin typeface="Arial" panose="020B0604020202020204" pitchFamily="34" charset="0"/>
                <a:ea typeface="Aptos" panose="020B0004020202020204" pitchFamily="34" charset="0"/>
              </a:rPr>
              <a:t>M</a:t>
            </a:r>
            <a:r>
              <a:rPr lang="en-IE" sz="32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ost influential feature</a:t>
            </a:r>
            <a:endParaRPr lang="en-IE" sz="3200" dirty="0"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 algn="ctr"/>
            <a:endParaRPr lang="en-IE" sz="32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 algn="ctr"/>
            <a:endParaRPr lang="en-IE" sz="3200" dirty="0"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 algn="ctr"/>
            <a:r>
              <a:rPr lang="en-IE" sz="32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CO</a:t>
            </a:r>
            <a:r>
              <a:rPr lang="en-IE" sz="3200" baseline="-250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2</a:t>
            </a:r>
          </a:p>
        </p:txBody>
      </p:sp>
      <p:pic>
        <p:nvPicPr>
          <p:cNvPr id="1061" name="Picture 1060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8DEAC0CC-8C15-AE11-CC8C-294EB177910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05" b="5939"/>
          <a:stretch/>
        </p:blipFill>
        <p:spPr bwMode="auto">
          <a:xfrm>
            <a:off x="22828459" y="2541359"/>
            <a:ext cx="7295606" cy="4175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DFF94FF-68C3-63FC-A0CE-BA20986000E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50138"/>
          <a:stretch/>
        </p:blipFill>
        <p:spPr>
          <a:xfrm>
            <a:off x="27631053" y="2921641"/>
            <a:ext cx="1111639" cy="2907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657A2C-87EE-AD4D-325B-E388B06DA67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0138"/>
          <a:stretch/>
        </p:blipFill>
        <p:spPr>
          <a:xfrm>
            <a:off x="28854915" y="2921979"/>
            <a:ext cx="1111639" cy="290771"/>
          </a:xfrm>
          <a:prstGeom prst="rect">
            <a:avLst/>
          </a:prstGeom>
        </p:spPr>
      </p:pic>
      <p:pic>
        <p:nvPicPr>
          <p:cNvPr id="24" name="Picture 23" descr="A logo for college computing&#10;&#10;Description automatically generated">
            <a:extLst>
              <a:ext uri="{FF2B5EF4-FFF2-40B4-BE49-F238E27FC236}">
                <a16:creationId xmlns:a16="http://schemas.microsoft.com/office/drawing/2014/main" id="{6B9F052E-C587-FE8F-2720-B23E21B0180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3" t="19355" r="10307"/>
          <a:stretch/>
        </p:blipFill>
        <p:spPr>
          <a:xfrm>
            <a:off x="27214" y="42527"/>
            <a:ext cx="4178812" cy="1434749"/>
          </a:xfrm>
          <a:prstGeom prst="rect">
            <a:avLst/>
          </a:prstGeom>
        </p:spPr>
      </p:pic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CF06E9AC-9BCB-7A43-9EB6-7D9380921B28}"/>
              </a:ext>
            </a:extLst>
          </p:cNvPr>
          <p:cNvGrpSpPr/>
          <p:nvPr/>
        </p:nvGrpSpPr>
        <p:grpSpPr>
          <a:xfrm>
            <a:off x="22936971" y="9591465"/>
            <a:ext cx="7042836" cy="4712980"/>
            <a:chOff x="22346513" y="9029317"/>
            <a:chExt cx="6090585" cy="4399733"/>
          </a:xfrm>
        </p:grpSpPr>
        <p:grpSp>
          <p:nvGrpSpPr>
            <p:cNvPr id="1056" name="Group 1055">
              <a:extLst>
                <a:ext uri="{FF2B5EF4-FFF2-40B4-BE49-F238E27FC236}">
                  <a16:creationId xmlns:a16="http://schemas.microsoft.com/office/drawing/2014/main" id="{E5628577-CC53-3BB5-F63A-A9B7A30193D8}"/>
                </a:ext>
              </a:extLst>
            </p:cNvPr>
            <p:cNvGrpSpPr/>
            <p:nvPr/>
          </p:nvGrpSpPr>
          <p:grpSpPr>
            <a:xfrm>
              <a:off x="22346513" y="9367267"/>
              <a:ext cx="6090585" cy="4061783"/>
              <a:chOff x="22346513" y="9367267"/>
              <a:chExt cx="6090585" cy="4061783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0B6DC4FD-8DA1-6E75-F2EA-0F1A9252DF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7684" t="67830" r="5993" b="4926"/>
              <a:stretch/>
            </p:blipFill>
            <p:spPr>
              <a:xfrm>
                <a:off x="22702932" y="9367267"/>
                <a:ext cx="5609428" cy="358662"/>
              </a:xfrm>
              <a:prstGeom prst="rect">
                <a:avLst/>
              </a:prstGeom>
            </p:spPr>
          </p:pic>
          <p:grpSp>
            <p:nvGrpSpPr>
              <p:cNvPr id="1055" name="Group 1054">
                <a:extLst>
                  <a:ext uri="{FF2B5EF4-FFF2-40B4-BE49-F238E27FC236}">
                    <a16:creationId xmlns:a16="http://schemas.microsoft.com/office/drawing/2014/main" id="{6349FA71-2008-C95A-32D7-FA26FD272DC0}"/>
                  </a:ext>
                </a:extLst>
              </p:cNvPr>
              <p:cNvGrpSpPr/>
              <p:nvPr/>
            </p:nvGrpSpPr>
            <p:grpSpPr>
              <a:xfrm>
                <a:off x="22346513" y="9716436"/>
                <a:ext cx="6090585" cy="3712614"/>
                <a:chOff x="22346513" y="9716436"/>
                <a:chExt cx="6090585" cy="3712614"/>
              </a:xfrm>
            </p:grpSpPr>
            <p:pic>
              <p:nvPicPr>
                <p:cNvPr id="1049" name="Picture 1048">
                  <a:extLst>
                    <a:ext uri="{FF2B5EF4-FFF2-40B4-BE49-F238E27FC236}">
                      <a16:creationId xmlns:a16="http://schemas.microsoft.com/office/drawing/2014/main" id="{063D9202-1D46-3912-1629-5DC23D5CE6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t="15027"/>
                <a:stretch/>
              </p:blipFill>
              <p:spPr>
                <a:xfrm>
                  <a:off x="22346513" y="9833173"/>
                  <a:ext cx="6090585" cy="3595877"/>
                </a:xfrm>
                <a:prstGeom prst="rect">
                  <a:avLst/>
                </a:prstGeom>
              </p:spPr>
            </p:pic>
            <p:sp>
              <p:nvSpPr>
                <p:cNvPr id="1052" name="TextBox 1051">
                  <a:extLst>
                    <a:ext uri="{FF2B5EF4-FFF2-40B4-BE49-F238E27FC236}">
                      <a16:creationId xmlns:a16="http://schemas.microsoft.com/office/drawing/2014/main" id="{50A5C92A-3010-2675-D2C6-E6F72D7825EF}"/>
                    </a:ext>
                  </a:extLst>
                </p:cNvPr>
                <p:cNvSpPr txBox="1"/>
                <p:nvPr/>
              </p:nvSpPr>
              <p:spPr>
                <a:xfrm>
                  <a:off x="22434567" y="9932095"/>
                  <a:ext cx="745824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CO</a:t>
                  </a:r>
                  <a:r>
                    <a:rPr lang="en-GB" sz="1600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en-IE" sz="160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3" name="TextBox 1052">
                  <a:extLst>
                    <a:ext uri="{FF2B5EF4-FFF2-40B4-BE49-F238E27FC236}">
                      <a16:creationId xmlns:a16="http://schemas.microsoft.com/office/drawing/2014/main" id="{6128DBDD-41EC-3F3F-F84F-79E9F9C64917}"/>
                    </a:ext>
                  </a:extLst>
                </p:cNvPr>
                <p:cNvSpPr txBox="1"/>
                <p:nvPr/>
              </p:nvSpPr>
              <p:spPr>
                <a:xfrm>
                  <a:off x="22593748" y="11285872"/>
                  <a:ext cx="592120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SA</a:t>
                  </a:r>
                  <a:endParaRPr lang="en-IE" sz="160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4" name="TextBox 1053">
                  <a:extLst>
                    <a:ext uri="{FF2B5EF4-FFF2-40B4-BE49-F238E27FC236}">
                      <a16:creationId xmlns:a16="http://schemas.microsoft.com/office/drawing/2014/main" id="{64905B7A-4DAC-DF40-3ACE-480695390F96}"/>
                    </a:ext>
                  </a:extLst>
                </p:cNvPr>
                <p:cNvSpPr txBox="1"/>
                <p:nvPr/>
              </p:nvSpPr>
              <p:spPr>
                <a:xfrm>
                  <a:off x="22553627" y="12517144"/>
                  <a:ext cx="672362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TPV</a:t>
                  </a:r>
                  <a:endParaRPr lang="en-IE" sz="160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036" name="Picture 1035">
                  <a:extLst>
                    <a:ext uri="{FF2B5EF4-FFF2-40B4-BE49-F238E27FC236}">
                      <a16:creationId xmlns:a16="http://schemas.microsoft.com/office/drawing/2014/main" id="{7F4CDEC5-4FD9-A946-EDD6-A41365069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b="50191"/>
                <a:stretch/>
              </p:blipFill>
              <p:spPr>
                <a:xfrm>
                  <a:off x="24405293" y="9716436"/>
                  <a:ext cx="1335199" cy="303062"/>
                </a:xfrm>
                <a:prstGeom prst="rect">
                  <a:avLst/>
                </a:prstGeom>
              </p:spPr>
            </p:pic>
            <p:pic>
              <p:nvPicPr>
                <p:cNvPr id="1047" name="Picture 1046">
                  <a:extLst>
                    <a:ext uri="{FF2B5EF4-FFF2-40B4-BE49-F238E27FC236}">
                      <a16:creationId xmlns:a16="http://schemas.microsoft.com/office/drawing/2014/main" id="{06976672-865F-EC4F-B8DA-330E159321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t="49809"/>
                <a:stretch/>
              </p:blipFill>
              <p:spPr>
                <a:xfrm>
                  <a:off x="25953921" y="9716436"/>
                  <a:ext cx="1335199" cy="305384"/>
                </a:xfrm>
                <a:prstGeom prst="rect">
                  <a:avLst/>
                </a:prstGeom>
              </p:spPr>
            </p:pic>
          </p:grpSp>
        </p:grpSp>
        <p:pic>
          <p:nvPicPr>
            <p:cNvPr id="1057" name="Picture 1056" descr="A graph of different types of forest&#10;&#10;Description automatically generated">
              <a:extLst>
                <a:ext uri="{FF2B5EF4-FFF2-40B4-BE49-F238E27FC236}">
                  <a16:creationId xmlns:a16="http://schemas.microsoft.com/office/drawing/2014/main" id="{6A8FA8C1-DC17-178F-1DEB-4B6824BCE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61" r="13082" b="90691"/>
            <a:stretch/>
          </p:blipFill>
          <p:spPr bwMode="auto">
            <a:xfrm>
              <a:off x="23939971" y="9029317"/>
              <a:ext cx="3572171" cy="33466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E878E0E1-3AC1-8954-2D6F-F779BB77C31D}"/>
              </a:ext>
            </a:extLst>
          </p:cNvPr>
          <p:cNvGrpSpPr/>
          <p:nvPr/>
        </p:nvGrpSpPr>
        <p:grpSpPr>
          <a:xfrm>
            <a:off x="22807479" y="7086255"/>
            <a:ext cx="7238806" cy="2295548"/>
            <a:chOff x="15862537" y="11454037"/>
            <a:chExt cx="7574625" cy="2520101"/>
          </a:xfrm>
        </p:grpSpPr>
        <p:pic>
          <p:nvPicPr>
            <p:cNvPr id="1059" name="Picture 1058" descr="A graph with a bar chart&#10;&#10;Description automatically generated with medium confidence">
              <a:extLst>
                <a:ext uri="{FF2B5EF4-FFF2-40B4-BE49-F238E27FC236}">
                  <a16:creationId xmlns:a16="http://schemas.microsoft.com/office/drawing/2014/main" id="{8FE8938A-B821-2AC2-BE2A-E685FB2BCC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04"/>
            <a:stretch/>
          </p:blipFill>
          <p:spPr bwMode="auto">
            <a:xfrm>
              <a:off x="16445552" y="11454037"/>
              <a:ext cx="6991610" cy="2520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4FD17B00-48AB-0FE0-56B1-EC63F087E6C5}"/>
                </a:ext>
              </a:extLst>
            </p:cNvPr>
            <p:cNvSpPr txBox="1"/>
            <p:nvPr/>
          </p:nvSpPr>
          <p:spPr>
            <a:xfrm>
              <a:off x="15885255" y="11845003"/>
              <a:ext cx="64562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CO</a:t>
              </a:r>
              <a:r>
                <a:rPr lang="en-GB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IE" sz="16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AF26585A-CF98-C131-1112-BEF7FD8B4B8A}"/>
                </a:ext>
              </a:extLst>
            </p:cNvPr>
            <p:cNvSpPr txBox="1"/>
            <p:nvPr/>
          </p:nvSpPr>
          <p:spPr>
            <a:xfrm>
              <a:off x="15925617" y="12317509"/>
              <a:ext cx="592120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SA</a:t>
              </a:r>
              <a:endParaRPr lang="en-IE" sz="16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A1FCA653-74CA-F792-6355-D901A49CBA33}"/>
                </a:ext>
              </a:extLst>
            </p:cNvPr>
            <p:cNvSpPr txBox="1"/>
            <p:nvPr/>
          </p:nvSpPr>
          <p:spPr>
            <a:xfrm>
              <a:off x="15862537" y="12769076"/>
              <a:ext cx="672362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TPV</a:t>
              </a:r>
              <a:endParaRPr lang="en-IE" sz="16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65" name="Picture 1064" descr="A graph of a graph with text&#10;&#10;Description automatically generated with medium confidence">
            <a:extLst>
              <a:ext uri="{FF2B5EF4-FFF2-40B4-BE49-F238E27FC236}">
                <a16:creationId xmlns:a16="http://schemas.microsoft.com/office/drawing/2014/main" id="{8477C822-3881-5652-551B-BDD1B965AF20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9" r="6469" b="90001"/>
          <a:stretch/>
        </p:blipFill>
        <p:spPr bwMode="auto">
          <a:xfrm>
            <a:off x="24790366" y="7061729"/>
            <a:ext cx="3621394" cy="3361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66" name="TextBox 1065">
            <a:extLst>
              <a:ext uri="{FF2B5EF4-FFF2-40B4-BE49-F238E27FC236}">
                <a16:creationId xmlns:a16="http://schemas.microsoft.com/office/drawing/2014/main" id="{74123DE0-A924-D360-84E7-AEE56F3712D2}"/>
              </a:ext>
            </a:extLst>
          </p:cNvPr>
          <p:cNvSpPr txBox="1"/>
          <p:nvPr/>
        </p:nvSpPr>
        <p:spPr>
          <a:xfrm>
            <a:off x="15276186" y="15163452"/>
            <a:ext cx="146903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90"/>
              </a:spcAft>
            </a:pPr>
            <a:r>
              <a:rPr lang="en-GB" sz="3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three models used were capable of making predictions for materials, possibly due to their robustness, which is associated with satisfactory training using SMOTE and Stratified K-Fold, as well as the selection of appropriate hyperparameters. However, there is a need to increase recall and precision values, as well as improve the representation of the minority class.</a:t>
            </a:r>
            <a:endParaRPr lang="en-GB" sz="3200" b="1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7" name="Arrow: Down 1066">
            <a:extLst>
              <a:ext uri="{FF2B5EF4-FFF2-40B4-BE49-F238E27FC236}">
                <a16:creationId xmlns:a16="http://schemas.microsoft.com/office/drawing/2014/main" id="{34049DC9-1918-43A2-9963-6002DCC9A686}"/>
              </a:ext>
            </a:extLst>
          </p:cNvPr>
          <p:cNvSpPr/>
          <p:nvPr/>
        </p:nvSpPr>
        <p:spPr>
          <a:xfrm>
            <a:off x="20051924" y="12175010"/>
            <a:ext cx="289009" cy="584775"/>
          </a:xfrm>
          <a:prstGeom prst="down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70" name="Arrow: Down 1069">
            <a:extLst>
              <a:ext uri="{FF2B5EF4-FFF2-40B4-BE49-F238E27FC236}">
                <a16:creationId xmlns:a16="http://schemas.microsoft.com/office/drawing/2014/main" id="{1975C470-C3A1-0301-49D0-CEB581756C4A}"/>
              </a:ext>
            </a:extLst>
          </p:cNvPr>
          <p:cNvSpPr/>
          <p:nvPr/>
        </p:nvSpPr>
        <p:spPr>
          <a:xfrm>
            <a:off x="16736176" y="11685536"/>
            <a:ext cx="289009" cy="584775"/>
          </a:xfrm>
          <a:prstGeom prst="downArrow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F53B1C41-0006-CE47-1D0D-9D29D641EB75}"/>
              </a:ext>
            </a:extLst>
          </p:cNvPr>
          <p:cNvSpPr txBox="1"/>
          <p:nvPr/>
        </p:nvSpPr>
        <p:spPr>
          <a:xfrm>
            <a:off x="15687515" y="3943911"/>
            <a:ext cx="5113175" cy="195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8435" indent="-278435" algn="ctr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E" sz="2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Gradient Boosting Classifier</a:t>
            </a:r>
          </a:p>
          <a:p>
            <a:pPr marL="278435" indent="-278435" algn="ctr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E" sz="2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Random Forest Classifier</a:t>
            </a:r>
          </a:p>
          <a:p>
            <a:pPr marL="278435" indent="-278435" algn="ctr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E" sz="2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Decision Tree Classifier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A2A330-50ED-1DD7-F356-782571949B82}"/>
              </a:ext>
            </a:extLst>
          </p:cNvPr>
          <p:cNvSpPr txBox="1"/>
          <p:nvPr/>
        </p:nvSpPr>
        <p:spPr>
          <a:xfrm>
            <a:off x="15581259" y="13472920"/>
            <a:ext cx="2598841" cy="529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0.87 and 0.89</a:t>
            </a:r>
            <a:endParaRPr lang="en-IE" sz="2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F0C31-5324-F9D3-226A-39F5FC84EB79}"/>
              </a:ext>
            </a:extLst>
          </p:cNvPr>
          <p:cNvSpPr/>
          <p:nvPr/>
        </p:nvSpPr>
        <p:spPr>
          <a:xfrm>
            <a:off x="-359228" y="-29734"/>
            <a:ext cx="31122258" cy="21413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88E2F-82B0-9598-2B12-313B629C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257" y="258032"/>
            <a:ext cx="22898626" cy="2087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3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F0C31-5324-F9D3-226A-39F5FC84EB79}"/>
              </a:ext>
            </a:extLst>
          </p:cNvPr>
          <p:cNvSpPr/>
          <p:nvPr/>
        </p:nvSpPr>
        <p:spPr>
          <a:xfrm>
            <a:off x="-359228" y="-29734"/>
            <a:ext cx="31122258" cy="21413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35F227-E528-D9CC-92E2-1C48268E1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7612"/>
            <a:ext cx="30275213" cy="102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8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F0C31-5324-F9D3-226A-39F5FC84EB79}"/>
              </a:ext>
            </a:extLst>
          </p:cNvPr>
          <p:cNvSpPr/>
          <p:nvPr/>
        </p:nvSpPr>
        <p:spPr>
          <a:xfrm>
            <a:off x="-359228" y="-29734"/>
            <a:ext cx="31122258" cy="21413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8591A-60E1-F6D6-355B-5FC1626737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" r="589"/>
          <a:stretch/>
        </p:blipFill>
        <p:spPr>
          <a:xfrm>
            <a:off x="1730829" y="296274"/>
            <a:ext cx="26844172" cy="2108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6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7F0C31-5324-F9D3-226A-39F5FC84EB79}"/>
              </a:ext>
            </a:extLst>
          </p:cNvPr>
          <p:cNvSpPr/>
          <p:nvPr/>
        </p:nvSpPr>
        <p:spPr>
          <a:xfrm>
            <a:off x="-359228" y="-29734"/>
            <a:ext cx="31122258" cy="21413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6F9E4-F9D6-F1E7-B286-2F958056D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6892" y="3722915"/>
            <a:ext cx="30595376" cy="139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654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649</TotalTime>
  <Words>381</Words>
  <Application>Microsoft Office PowerPoint</Application>
  <PresentationFormat>Custom</PresentationFormat>
  <Paragraphs>62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Mariano</dc:creator>
  <cp:lastModifiedBy>Daniela Mariano</cp:lastModifiedBy>
  <cp:revision>1</cp:revision>
  <dcterms:created xsi:type="dcterms:W3CDTF">2024-05-09T17:45:47Z</dcterms:created>
  <dcterms:modified xsi:type="dcterms:W3CDTF">2024-05-10T20:40:41Z</dcterms:modified>
</cp:coreProperties>
</file>