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4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49D55-7047-4E68-92CE-A8293202986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30A92-3BB8-4B83-AFA6-A5F6F8CFE396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Calibri" pitchFamily="34" charset="0"/>
            </a:rPr>
            <a:t>Project Info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A1EE5CEE-C2F5-45D9-ABBA-258B3B299FD8}" type="parTrans" cxnId="{C3455A17-F2A9-4D85-B061-8C0B6CBDECA7}">
      <dgm:prSet/>
      <dgm:spPr/>
      <dgm:t>
        <a:bodyPr/>
        <a:lstStyle/>
        <a:p>
          <a:endParaRPr lang="en-US"/>
        </a:p>
      </dgm:t>
    </dgm:pt>
    <dgm:pt modelId="{C9151282-25E3-4560-9465-B48350ABD608}" type="sibTrans" cxnId="{C3455A17-F2A9-4D85-B061-8C0B6CBDECA7}">
      <dgm:prSet/>
      <dgm:spPr/>
      <dgm:t>
        <a:bodyPr/>
        <a:lstStyle/>
        <a:p>
          <a:endParaRPr lang="en-US"/>
        </a:p>
      </dgm:t>
    </dgm:pt>
    <dgm:pt modelId="{53A01F03-638E-49F7-8A61-B09452A25D44}">
      <dgm:prSet/>
      <dgm:spPr/>
      <dgm:t>
        <a:bodyPr/>
        <a:lstStyle/>
        <a:p>
          <a:pPr rtl="0"/>
          <a:r>
            <a:rPr lang="en-US" dirty="0" smtClean="0">
              <a:latin typeface="Calibri" pitchFamily="34" charset="0"/>
              <a:cs typeface="Calibri" pitchFamily="34" charset="0"/>
            </a:rPr>
            <a:t>Concepts used</a:t>
          </a:r>
          <a:endParaRPr lang="en-US" dirty="0">
            <a:latin typeface="Calibri" pitchFamily="34" charset="0"/>
            <a:cs typeface="Calibri" pitchFamily="34" charset="0"/>
          </a:endParaRPr>
        </a:p>
      </dgm:t>
    </dgm:pt>
    <dgm:pt modelId="{CE24B644-5628-4EC3-86C1-3C2D11F50F6B}" type="parTrans" cxnId="{BB91BF1C-E9FB-4F48-A631-2F7EB2D82E87}">
      <dgm:prSet/>
      <dgm:spPr/>
      <dgm:t>
        <a:bodyPr/>
        <a:lstStyle/>
        <a:p>
          <a:endParaRPr lang="en-US"/>
        </a:p>
      </dgm:t>
    </dgm:pt>
    <dgm:pt modelId="{3496B015-9CB8-409E-9CAB-8A44F4B5C739}" type="sibTrans" cxnId="{BB91BF1C-E9FB-4F48-A631-2F7EB2D82E87}">
      <dgm:prSet/>
      <dgm:spPr/>
      <dgm:t>
        <a:bodyPr/>
        <a:lstStyle/>
        <a:p>
          <a:endParaRPr lang="en-US"/>
        </a:p>
      </dgm:t>
    </dgm:pt>
    <dgm:pt modelId="{FDDB2DE6-FC99-4BF5-A31B-2A2DDD2B4AD3}">
      <dgm:prSet/>
      <dgm:spPr/>
      <dgm:t>
        <a:bodyPr/>
        <a:lstStyle/>
        <a:p>
          <a:pPr rtl="0"/>
          <a:r>
            <a:rPr lang="en-US" smtClean="0">
              <a:latin typeface="Calibri" pitchFamily="34" charset="0"/>
              <a:cs typeface="Calibri" pitchFamily="34" charset="0"/>
            </a:rPr>
            <a:t>Pages</a:t>
          </a:r>
          <a:endParaRPr lang="en-US">
            <a:latin typeface="Calibri" pitchFamily="34" charset="0"/>
            <a:cs typeface="Calibri" pitchFamily="34" charset="0"/>
          </a:endParaRPr>
        </a:p>
      </dgm:t>
    </dgm:pt>
    <dgm:pt modelId="{0196E892-FB22-4873-8399-B059EA0C457B}" type="parTrans" cxnId="{764D4517-A792-446B-8D46-03F4C01273CD}">
      <dgm:prSet/>
      <dgm:spPr/>
      <dgm:t>
        <a:bodyPr/>
        <a:lstStyle/>
        <a:p>
          <a:endParaRPr lang="en-US"/>
        </a:p>
      </dgm:t>
    </dgm:pt>
    <dgm:pt modelId="{2D900995-D212-43DE-8204-2B04E72023DC}" type="sibTrans" cxnId="{764D4517-A792-446B-8D46-03F4C01273CD}">
      <dgm:prSet/>
      <dgm:spPr/>
      <dgm:t>
        <a:bodyPr/>
        <a:lstStyle/>
        <a:p>
          <a:endParaRPr lang="en-US"/>
        </a:p>
      </dgm:t>
    </dgm:pt>
    <dgm:pt modelId="{766844FE-0970-4F34-85A2-2660335AFFD1}">
      <dgm:prSet/>
      <dgm:spPr/>
      <dgm:t>
        <a:bodyPr/>
        <a:lstStyle/>
        <a:p>
          <a:pPr rtl="0"/>
          <a:r>
            <a:rPr lang="en-GB" smtClean="0">
              <a:latin typeface="Calibri" pitchFamily="34" charset="0"/>
              <a:cs typeface="Calibri" pitchFamily="34" charset="0"/>
            </a:rPr>
            <a:t>Functionalities </a:t>
          </a:r>
          <a:r>
            <a:rPr lang="en-US" smtClean="0">
              <a:latin typeface="Calibri" pitchFamily="34" charset="0"/>
              <a:cs typeface="Calibri" pitchFamily="34" charset="0"/>
            </a:rPr>
            <a:t>&amp;</a:t>
          </a:r>
          <a:r>
            <a:rPr lang="en-GB" smtClean="0">
              <a:latin typeface="Calibri" pitchFamily="34" charset="0"/>
              <a:cs typeface="Calibri" pitchFamily="34" charset="0"/>
            </a:rPr>
            <a:t> Improvements</a:t>
          </a:r>
          <a:endParaRPr lang="en-US">
            <a:latin typeface="Calibri" pitchFamily="34" charset="0"/>
            <a:cs typeface="Calibri" pitchFamily="34" charset="0"/>
          </a:endParaRPr>
        </a:p>
      </dgm:t>
    </dgm:pt>
    <dgm:pt modelId="{D79CA52F-499F-4A21-A7BD-6257322EDAE1}" type="parTrans" cxnId="{948C6887-F6A3-4039-94FB-755DAF19E4D8}">
      <dgm:prSet/>
      <dgm:spPr/>
      <dgm:t>
        <a:bodyPr/>
        <a:lstStyle/>
        <a:p>
          <a:endParaRPr lang="en-US"/>
        </a:p>
      </dgm:t>
    </dgm:pt>
    <dgm:pt modelId="{5C3469EC-1FAD-48FB-A268-D1F28B706C63}" type="sibTrans" cxnId="{948C6887-F6A3-4039-94FB-755DAF19E4D8}">
      <dgm:prSet/>
      <dgm:spPr/>
      <dgm:t>
        <a:bodyPr/>
        <a:lstStyle/>
        <a:p>
          <a:endParaRPr lang="en-US"/>
        </a:p>
      </dgm:t>
    </dgm:pt>
    <dgm:pt modelId="{9EDDE352-1130-40A9-A119-D3185290646B}" type="pres">
      <dgm:prSet presAssocID="{E8449D55-7047-4E68-92CE-A8293202986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D7D570-6884-4825-9B79-16A34CC9F5E7}" type="pres">
      <dgm:prSet presAssocID="{E8449D55-7047-4E68-92CE-A82932029866}" presName="arrow" presStyleLbl="bgShp" presStyleIdx="0" presStyleCnt="1"/>
      <dgm:spPr/>
    </dgm:pt>
    <dgm:pt modelId="{AD182AFF-5319-4AF0-B3FD-217CDABFD644}" type="pres">
      <dgm:prSet presAssocID="{E8449D55-7047-4E68-92CE-A82932029866}" presName="linearProcess" presStyleCnt="0"/>
      <dgm:spPr/>
    </dgm:pt>
    <dgm:pt modelId="{E8172072-FF80-4DCA-A6DB-2CC7B6A6DDB3}" type="pres">
      <dgm:prSet presAssocID="{E1930A92-3BB8-4B83-AFA6-A5F6F8CFE39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562C4-4DE8-42CE-90E6-55D42B435710}" type="pres">
      <dgm:prSet presAssocID="{C9151282-25E3-4560-9465-B48350ABD608}" presName="sibTrans" presStyleCnt="0"/>
      <dgm:spPr/>
    </dgm:pt>
    <dgm:pt modelId="{E3DA7EB8-89EB-417C-87A2-B61D26B66A54}" type="pres">
      <dgm:prSet presAssocID="{53A01F03-638E-49F7-8A61-B09452A25D4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04620-2EE9-455F-84C8-A37B80FA06C1}" type="pres">
      <dgm:prSet presAssocID="{3496B015-9CB8-409E-9CAB-8A44F4B5C739}" presName="sibTrans" presStyleCnt="0"/>
      <dgm:spPr/>
    </dgm:pt>
    <dgm:pt modelId="{BFE0D15B-1AE8-4A4E-A1A6-B4ADF9CEECBE}" type="pres">
      <dgm:prSet presAssocID="{FDDB2DE6-FC99-4BF5-A31B-2A2DDD2B4AD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F2796-DA3C-4991-857A-280A81447AAA}" type="pres">
      <dgm:prSet presAssocID="{2D900995-D212-43DE-8204-2B04E72023DC}" presName="sibTrans" presStyleCnt="0"/>
      <dgm:spPr/>
    </dgm:pt>
    <dgm:pt modelId="{3A8F07EE-906D-4FD9-816E-79EBE09A65A9}" type="pres">
      <dgm:prSet presAssocID="{766844FE-0970-4F34-85A2-2660335AFFD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1BF1C-E9FB-4F48-A631-2F7EB2D82E87}" srcId="{E8449D55-7047-4E68-92CE-A82932029866}" destId="{53A01F03-638E-49F7-8A61-B09452A25D44}" srcOrd="1" destOrd="0" parTransId="{CE24B644-5628-4EC3-86C1-3C2D11F50F6B}" sibTransId="{3496B015-9CB8-409E-9CAB-8A44F4B5C739}"/>
    <dgm:cxn modelId="{67424932-23BB-448A-9B8F-CA736A0A517A}" type="presOf" srcId="{766844FE-0970-4F34-85A2-2660335AFFD1}" destId="{3A8F07EE-906D-4FD9-816E-79EBE09A65A9}" srcOrd="0" destOrd="0" presId="urn:microsoft.com/office/officeart/2005/8/layout/hProcess9"/>
    <dgm:cxn modelId="{C3455A17-F2A9-4D85-B061-8C0B6CBDECA7}" srcId="{E8449D55-7047-4E68-92CE-A82932029866}" destId="{E1930A92-3BB8-4B83-AFA6-A5F6F8CFE396}" srcOrd="0" destOrd="0" parTransId="{A1EE5CEE-C2F5-45D9-ABBA-258B3B299FD8}" sibTransId="{C9151282-25E3-4560-9465-B48350ABD608}"/>
    <dgm:cxn modelId="{B6CD7E50-505F-4AC9-9043-A55114283A53}" type="presOf" srcId="{E8449D55-7047-4E68-92CE-A82932029866}" destId="{9EDDE352-1130-40A9-A119-D3185290646B}" srcOrd="0" destOrd="0" presId="urn:microsoft.com/office/officeart/2005/8/layout/hProcess9"/>
    <dgm:cxn modelId="{7536CBEA-2A6C-4AFB-B5A0-6CD1D251C718}" type="presOf" srcId="{FDDB2DE6-FC99-4BF5-A31B-2A2DDD2B4AD3}" destId="{BFE0D15B-1AE8-4A4E-A1A6-B4ADF9CEECBE}" srcOrd="0" destOrd="0" presId="urn:microsoft.com/office/officeart/2005/8/layout/hProcess9"/>
    <dgm:cxn modelId="{948C6887-F6A3-4039-94FB-755DAF19E4D8}" srcId="{E8449D55-7047-4E68-92CE-A82932029866}" destId="{766844FE-0970-4F34-85A2-2660335AFFD1}" srcOrd="3" destOrd="0" parTransId="{D79CA52F-499F-4A21-A7BD-6257322EDAE1}" sibTransId="{5C3469EC-1FAD-48FB-A268-D1F28B706C63}"/>
    <dgm:cxn modelId="{C28CD2EF-0663-45FE-9ACB-5FEDC18295D4}" type="presOf" srcId="{53A01F03-638E-49F7-8A61-B09452A25D44}" destId="{E3DA7EB8-89EB-417C-87A2-B61D26B66A54}" srcOrd="0" destOrd="0" presId="urn:microsoft.com/office/officeart/2005/8/layout/hProcess9"/>
    <dgm:cxn modelId="{85A42D07-996B-4890-9E8F-9E6263E39876}" type="presOf" srcId="{E1930A92-3BB8-4B83-AFA6-A5F6F8CFE396}" destId="{E8172072-FF80-4DCA-A6DB-2CC7B6A6DDB3}" srcOrd="0" destOrd="0" presId="urn:microsoft.com/office/officeart/2005/8/layout/hProcess9"/>
    <dgm:cxn modelId="{764D4517-A792-446B-8D46-03F4C01273CD}" srcId="{E8449D55-7047-4E68-92CE-A82932029866}" destId="{FDDB2DE6-FC99-4BF5-A31B-2A2DDD2B4AD3}" srcOrd="2" destOrd="0" parTransId="{0196E892-FB22-4873-8399-B059EA0C457B}" sibTransId="{2D900995-D212-43DE-8204-2B04E72023DC}"/>
    <dgm:cxn modelId="{B18D5EB2-C7BA-4ADF-8DBA-9D916F370E43}" type="presParOf" srcId="{9EDDE352-1130-40A9-A119-D3185290646B}" destId="{4DD7D570-6884-4825-9B79-16A34CC9F5E7}" srcOrd="0" destOrd="0" presId="urn:microsoft.com/office/officeart/2005/8/layout/hProcess9"/>
    <dgm:cxn modelId="{03EF6ACA-69F4-4F44-B834-D10966180CBD}" type="presParOf" srcId="{9EDDE352-1130-40A9-A119-D3185290646B}" destId="{AD182AFF-5319-4AF0-B3FD-217CDABFD644}" srcOrd="1" destOrd="0" presId="urn:microsoft.com/office/officeart/2005/8/layout/hProcess9"/>
    <dgm:cxn modelId="{B5562EB7-164B-4C41-BA8A-087CE6B7BB7B}" type="presParOf" srcId="{AD182AFF-5319-4AF0-B3FD-217CDABFD644}" destId="{E8172072-FF80-4DCA-A6DB-2CC7B6A6DDB3}" srcOrd="0" destOrd="0" presId="urn:microsoft.com/office/officeart/2005/8/layout/hProcess9"/>
    <dgm:cxn modelId="{98859015-99C0-4F45-8B95-4D29777A45D1}" type="presParOf" srcId="{AD182AFF-5319-4AF0-B3FD-217CDABFD644}" destId="{818562C4-4DE8-42CE-90E6-55D42B435710}" srcOrd="1" destOrd="0" presId="urn:microsoft.com/office/officeart/2005/8/layout/hProcess9"/>
    <dgm:cxn modelId="{9FDB6C8A-CDCB-4324-9397-3FE343E32BBA}" type="presParOf" srcId="{AD182AFF-5319-4AF0-B3FD-217CDABFD644}" destId="{E3DA7EB8-89EB-417C-87A2-B61D26B66A54}" srcOrd="2" destOrd="0" presId="urn:microsoft.com/office/officeart/2005/8/layout/hProcess9"/>
    <dgm:cxn modelId="{DBDB455B-9E21-4E78-917B-A14E9CA0DCC1}" type="presParOf" srcId="{AD182AFF-5319-4AF0-B3FD-217CDABFD644}" destId="{07904620-2EE9-455F-84C8-A37B80FA06C1}" srcOrd="3" destOrd="0" presId="urn:microsoft.com/office/officeart/2005/8/layout/hProcess9"/>
    <dgm:cxn modelId="{5239A9D5-802E-42B9-A557-EF8CC4782579}" type="presParOf" srcId="{AD182AFF-5319-4AF0-B3FD-217CDABFD644}" destId="{BFE0D15B-1AE8-4A4E-A1A6-B4ADF9CEECBE}" srcOrd="4" destOrd="0" presId="urn:microsoft.com/office/officeart/2005/8/layout/hProcess9"/>
    <dgm:cxn modelId="{27DF5D7E-5E90-49AE-BEAC-81100405DCB2}" type="presParOf" srcId="{AD182AFF-5319-4AF0-B3FD-217CDABFD644}" destId="{CD1F2796-DA3C-4991-857A-280A81447AAA}" srcOrd="5" destOrd="0" presId="urn:microsoft.com/office/officeart/2005/8/layout/hProcess9"/>
    <dgm:cxn modelId="{C9A5958E-2F1F-4B5F-AF68-E92E4C9CC8F0}" type="presParOf" srcId="{AD182AFF-5319-4AF0-B3FD-217CDABFD644}" destId="{3A8F07EE-906D-4FD9-816E-79EBE09A65A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11831-8BB6-4598-8FF4-03D7B800AE5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5F183BA-6A32-42B1-A759-E3AF14C3F4A9}">
      <dgm:prSet phldrT="[Text]"/>
      <dgm:spPr/>
      <dgm:t>
        <a:bodyPr/>
        <a:lstStyle/>
        <a:p>
          <a:r>
            <a:rPr lang="en-US" dirty="0" smtClean="0"/>
            <a:t>Tea Shop </a:t>
          </a:r>
          <a:endParaRPr lang="en-US" dirty="0" smtClean="0"/>
        </a:p>
        <a:p>
          <a:r>
            <a:rPr lang="en-US" dirty="0" smtClean="0"/>
            <a:t>with </a:t>
          </a:r>
          <a:r>
            <a:rPr lang="en-US" dirty="0" smtClean="0"/>
            <a:t>online orders</a:t>
          </a:r>
          <a:endParaRPr lang="en-US" dirty="0"/>
        </a:p>
      </dgm:t>
    </dgm:pt>
    <dgm:pt modelId="{DA3EEB78-EFF1-4201-A6FD-B758E2210188}" type="parTrans" cxnId="{5DAAE6EF-FB10-4D1A-B2CE-02F0676B77CD}">
      <dgm:prSet/>
      <dgm:spPr/>
      <dgm:t>
        <a:bodyPr/>
        <a:lstStyle/>
        <a:p>
          <a:endParaRPr lang="en-US"/>
        </a:p>
      </dgm:t>
    </dgm:pt>
    <dgm:pt modelId="{A2FDFA4A-8B20-4C77-ADC6-F93A856C477B}" type="sibTrans" cxnId="{5DAAE6EF-FB10-4D1A-B2CE-02F0676B77CD}">
      <dgm:prSet/>
      <dgm:spPr/>
      <dgm:t>
        <a:bodyPr/>
        <a:lstStyle/>
        <a:p>
          <a:endParaRPr lang="en-US"/>
        </a:p>
      </dgm:t>
    </dgm:pt>
    <dgm:pt modelId="{EF32CA01-F832-40DF-88A0-BB845BEFF64A}">
      <dgm:prSet phldrT="[Text]"/>
      <dgm:spPr/>
      <dgm:t>
        <a:bodyPr/>
        <a:lstStyle/>
        <a:p>
          <a:r>
            <a:rPr lang="en-US" dirty="0" smtClean="0"/>
            <a:t>Created with </a:t>
          </a:r>
        </a:p>
        <a:p>
          <a:r>
            <a:rPr lang="en-US" dirty="0" smtClean="0"/>
            <a:t>HTML, CSS, JavaScript</a:t>
          </a:r>
          <a:endParaRPr lang="en-US" dirty="0"/>
        </a:p>
      </dgm:t>
    </dgm:pt>
    <dgm:pt modelId="{65F99C32-4999-4EB4-8E99-C723D81F1B53}" type="parTrans" cxnId="{A977C16E-0A02-43FA-90AA-2760A7226465}">
      <dgm:prSet/>
      <dgm:spPr/>
      <dgm:t>
        <a:bodyPr/>
        <a:lstStyle/>
        <a:p>
          <a:endParaRPr lang="en-US"/>
        </a:p>
      </dgm:t>
    </dgm:pt>
    <dgm:pt modelId="{A4A476E3-C6C7-41C2-A933-7F36FEA6B150}" type="sibTrans" cxnId="{A977C16E-0A02-43FA-90AA-2760A7226465}">
      <dgm:prSet/>
      <dgm:spPr/>
      <dgm:t>
        <a:bodyPr/>
        <a:lstStyle/>
        <a:p>
          <a:endParaRPr lang="en-US"/>
        </a:p>
      </dgm:t>
    </dgm:pt>
    <dgm:pt modelId="{0519E46F-41D8-4B42-8401-681E17CC576E}">
      <dgm:prSet phldrT="[Text]"/>
      <dgm:spPr/>
      <dgm:t>
        <a:bodyPr/>
        <a:lstStyle/>
        <a:p>
          <a:r>
            <a:rPr lang="en-US" dirty="0" smtClean="0"/>
            <a:t>Font-Awesome, Bootstrap, AJAX, JSON</a:t>
          </a:r>
          <a:endParaRPr lang="en-US" dirty="0"/>
        </a:p>
      </dgm:t>
    </dgm:pt>
    <dgm:pt modelId="{74922718-66CB-4A95-B7E1-C5F0E2C14FB5}" type="parTrans" cxnId="{5C69D99E-7319-499A-9DF6-B11EC133F400}">
      <dgm:prSet/>
      <dgm:spPr/>
      <dgm:t>
        <a:bodyPr/>
        <a:lstStyle/>
        <a:p>
          <a:endParaRPr lang="en-US"/>
        </a:p>
      </dgm:t>
    </dgm:pt>
    <dgm:pt modelId="{20C1E547-C10B-46FB-8FF0-56369C904780}" type="sibTrans" cxnId="{5C69D99E-7319-499A-9DF6-B11EC133F400}">
      <dgm:prSet/>
      <dgm:spPr/>
      <dgm:t>
        <a:bodyPr/>
        <a:lstStyle/>
        <a:p>
          <a:endParaRPr lang="en-US"/>
        </a:p>
      </dgm:t>
    </dgm:pt>
    <dgm:pt modelId="{11278F5F-C215-43CC-AA23-5E19B7DB6AF9}" type="pres">
      <dgm:prSet presAssocID="{DCE11831-8BB6-4598-8FF4-03D7B800AE5E}" presName="linearFlow" presStyleCnt="0">
        <dgm:presLayoutVars>
          <dgm:dir/>
          <dgm:resizeHandles val="exact"/>
        </dgm:presLayoutVars>
      </dgm:prSet>
      <dgm:spPr/>
    </dgm:pt>
    <dgm:pt modelId="{C896B514-9DDD-4B41-91D3-27E7E92883B2}" type="pres">
      <dgm:prSet presAssocID="{C5F183BA-6A32-42B1-A759-E3AF14C3F4A9}" presName="composite" presStyleCnt="0"/>
      <dgm:spPr/>
    </dgm:pt>
    <dgm:pt modelId="{C31F1AC7-5B5A-415A-8EAE-B8BE4D4D8F7B}" type="pres">
      <dgm:prSet presAssocID="{C5F183BA-6A32-42B1-A759-E3AF14C3F4A9}" presName="imgShp" presStyleLbl="fgImgPlace1" presStyleIdx="0" presStyleCnt="3" custScaleX="101429" custScaleY="10005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954D49F0-FA30-4C43-A1A8-511AAA8D7BD6}" type="pres">
      <dgm:prSet presAssocID="{C5F183BA-6A32-42B1-A759-E3AF14C3F4A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E3A95-F207-498E-B647-B28F3EB703F3}" type="pres">
      <dgm:prSet presAssocID="{A2FDFA4A-8B20-4C77-ADC6-F93A856C477B}" presName="spacing" presStyleCnt="0"/>
      <dgm:spPr/>
    </dgm:pt>
    <dgm:pt modelId="{86A1BA80-8864-4658-A60A-0897A40C2ADA}" type="pres">
      <dgm:prSet presAssocID="{EF32CA01-F832-40DF-88A0-BB845BEFF64A}" presName="composite" presStyleCnt="0"/>
      <dgm:spPr/>
    </dgm:pt>
    <dgm:pt modelId="{A985CD6F-D395-4829-BCE6-23A23862FFE3}" type="pres">
      <dgm:prSet presAssocID="{EF32CA01-F832-40DF-88A0-BB845BEFF64A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B1FD312A-EF27-4350-9525-926A0EDE5ABB}" type="pres">
      <dgm:prSet presAssocID="{EF32CA01-F832-40DF-88A0-BB845BEFF64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4CB391-A4AE-4377-8F03-73B1085EDE89}" type="pres">
      <dgm:prSet presAssocID="{A4A476E3-C6C7-41C2-A933-7F36FEA6B150}" presName="spacing" presStyleCnt="0"/>
      <dgm:spPr/>
    </dgm:pt>
    <dgm:pt modelId="{25F57BE0-70E1-4BFA-912C-90C5B7DE5842}" type="pres">
      <dgm:prSet presAssocID="{0519E46F-41D8-4B42-8401-681E17CC576E}" presName="composite" presStyleCnt="0"/>
      <dgm:spPr/>
    </dgm:pt>
    <dgm:pt modelId="{07A3FC19-892D-4B6A-865F-5A9023538E0C}" type="pres">
      <dgm:prSet presAssocID="{0519E46F-41D8-4B42-8401-681E17CC576E}" presName="imgShp" presStyleLbl="fgImgPlace1" presStyleIdx="2" presStyleCnt="3" custLinFactNeighborX="2372" custLinFactNeighborY="598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94158C71-EB5D-4EAC-BDBF-C0F5936EDC1D}" type="pres">
      <dgm:prSet presAssocID="{0519E46F-41D8-4B42-8401-681E17CC576E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9D99E-7319-499A-9DF6-B11EC133F400}" srcId="{DCE11831-8BB6-4598-8FF4-03D7B800AE5E}" destId="{0519E46F-41D8-4B42-8401-681E17CC576E}" srcOrd="2" destOrd="0" parTransId="{74922718-66CB-4A95-B7E1-C5F0E2C14FB5}" sibTransId="{20C1E547-C10B-46FB-8FF0-56369C904780}"/>
    <dgm:cxn modelId="{7128D8CA-D65E-4612-B7E6-4A805BD7CB15}" type="presOf" srcId="{EF32CA01-F832-40DF-88A0-BB845BEFF64A}" destId="{B1FD312A-EF27-4350-9525-926A0EDE5ABB}" srcOrd="0" destOrd="0" presId="urn:microsoft.com/office/officeart/2005/8/layout/vList3"/>
    <dgm:cxn modelId="{5DAAE6EF-FB10-4D1A-B2CE-02F0676B77CD}" srcId="{DCE11831-8BB6-4598-8FF4-03D7B800AE5E}" destId="{C5F183BA-6A32-42B1-A759-E3AF14C3F4A9}" srcOrd="0" destOrd="0" parTransId="{DA3EEB78-EFF1-4201-A6FD-B758E2210188}" sibTransId="{A2FDFA4A-8B20-4C77-ADC6-F93A856C477B}"/>
    <dgm:cxn modelId="{A977C16E-0A02-43FA-90AA-2760A7226465}" srcId="{DCE11831-8BB6-4598-8FF4-03D7B800AE5E}" destId="{EF32CA01-F832-40DF-88A0-BB845BEFF64A}" srcOrd="1" destOrd="0" parTransId="{65F99C32-4999-4EB4-8E99-C723D81F1B53}" sibTransId="{A4A476E3-C6C7-41C2-A933-7F36FEA6B150}"/>
    <dgm:cxn modelId="{EFC896F1-2CF2-4EC2-860C-D90DBB8E864F}" type="presOf" srcId="{C5F183BA-6A32-42B1-A759-E3AF14C3F4A9}" destId="{954D49F0-FA30-4C43-A1A8-511AAA8D7BD6}" srcOrd="0" destOrd="0" presId="urn:microsoft.com/office/officeart/2005/8/layout/vList3"/>
    <dgm:cxn modelId="{DBAA3789-7FB4-47A0-B8A2-41BCCC3E67D5}" type="presOf" srcId="{DCE11831-8BB6-4598-8FF4-03D7B800AE5E}" destId="{11278F5F-C215-43CC-AA23-5E19B7DB6AF9}" srcOrd="0" destOrd="0" presId="urn:microsoft.com/office/officeart/2005/8/layout/vList3"/>
    <dgm:cxn modelId="{DD7DAAB0-DA50-4433-A7DA-83D9AC45120A}" type="presOf" srcId="{0519E46F-41D8-4B42-8401-681E17CC576E}" destId="{94158C71-EB5D-4EAC-BDBF-C0F5936EDC1D}" srcOrd="0" destOrd="0" presId="urn:microsoft.com/office/officeart/2005/8/layout/vList3"/>
    <dgm:cxn modelId="{6E3C6E19-CEC5-4C50-9272-6028FEEB1376}" type="presParOf" srcId="{11278F5F-C215-43CC-AA23-5E19B7DB6AF9}" destId="{C896B514-9DDD-4B41-91D3-27E7E92883B2}" srcOrd="0" destOrd="0" presId="urn:microsoft.com/office/officeart/2005/8/layout/vList3"/>
    <dgm:cxn modelId="{BFFA05D0-F396-4F6F-8169-D1CD83AE1397}" type="presParOf" srcId="{C896B514-9DDD-4B41-91D3-27E7E92883B2}" destId="{C31F1AC7-5B5A-415A-8EAE-B8BE4D4D8F7B}" srcOrd="0" destOrd="0" presId="urn:microsoft.com/office/officeart/2005/8/layout/vList3"/>
    <dgm:cxn modelId="{F1172CC9-F011-4DAF-93BB-AF1B3915F18D}" type="presParOf" srcId="{C896B514-9DDD-4B41-91D3-27E7E92883B2}" destId="{954D49F0-FA30-4C43-A1A8-511AAA8D7BD6}" srcOrd="1" destOrd="0" presId="urn:microsoft.com/office/officeart/2005/8/layout/vList3"/>
    <dgm:cxn modelId="{558C6CC5-FD7E-4E32-8241-FF79A764D7CA}" type="presParOf" srcId="{11278F5F-C215-43CC-AA23-5E19B7DB6AF9}" destId="{F9AE3A95-F207-498E-B647-B28F3EB703F3}" srcOrd="1" destOrd="0" presId="urn:microsoft.com/office/officeart/2005/8/layout/vList3"/>
    <dgm:cxn modelId="{CB9E0F0C-B4C9-444F-A9B0-47B5A4757574}" type="presParOf" srcId="{11278F5F-C215-43CC-AA23-5E19B7DB6AF9}" destId="{86A1BA80-8864-4658-A60A-0897A40C2ADA}" srcOrd="2" destOrd="0" presId="urn:microsoft.com/office/officeart/2005/8/layout/vList3"/>
    <dgm:cxn modelId="{0B1FCE6A-DCB8-4BD3-A896-822E4EC8CD07}" type="presParOf" srcId="{86A1BA80-8864-4658-A60A-0897A40C2ADA}" destId="{A985CD6F-D395-4829-BCE6-23A23862FFE3}" srcOrd="0" destOrd="0" presId="urn:microsoft.com/office/officeart/2005/8/layout/vList3"/>
    <dgm:cxn modelId="{B6A32AED-3309-4472-8B06-0318853469B6}" type="presParOf" srcId="{86A1BA80-8864-4658-A60A-0897A40C2ADA}" destId="{B1FD312A-EF27-4350-9525-926A0EDE5ABB}" srcOrd="1" destOrd="0" presId="urn:microsoft.com/office/officeart/2005/8/layout/vList3"/>
    <dgm:cxn modelId="{2E10EE5A-2ECB-46ED-BB5C-C85B8540D804}" type="presParOf" srcId="{11278F5F-C215-43CC-AA23-5E19B7DB6AF9}" destId="{294CB391-A4AE-4377-8F03-73B1085EDE89}" srcOrd="3" destOrd="0" presId="urn:microsoft.com/office/officeart/2005/8/layout/vList3"/>
    <dgm:cxn modelId="{A5C8EEE7-6B8D-45DD-8553-FEDE63723389}" type="presParOf" srcId="{11278F5F-C215-43CC-AA23-5E19B7DB6AF9}" destId="{25F57BE0-70E1-4BFA-912C-90C5B7DE5842}" srcOrd="4" destOrd="0" presId="urn:microsoft.com/office/officeart/2005/8/layout/vList3"/>
    <dgm:cxn modelId="{7C41FA47-2F36-4A3F-A742-324F10C95B13}" type="presParOf" srcId="{25F57BE0-70E1-4BFA-912C-90C5B7DE5842}" destId="{07A3FC19-892D-4B6A-865F-5A9023538E0C}" srcOrd="0" destOrd="0" presId="urn:microsoft.com/office/officeart/2005/8/layout/vList3"/>
    <dgm:cxn modelId="{93F55329-0B39-4293-A07D-1E1F306FBFE0}" type="presParOf" srcId="{25F57BE0-70E1-4BFA-912C-90C5B7DE5842}" destId="{94158C71-EB5D-4EAC-BDBF-C0F5936EDC1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7D570-6884-4825-9B79-16A34CC9F5E7}">
      <dsp:nvSpPr>
        <dsp:cNvPr id="0" name=""/>
        <dsp:cNvSpPr/>
      </dsp:nvSpPr>
      <dsp:spPr>
        <a:xfrm>
          <a:off x="550388" y="0"/>
          <a:ext cx="6237731" cy="43086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72072-FF80-4DCA-A6DB-2CC7B6A6DDB3}">
      <dsp:nvSpPr>
        <dsp:cNvPr id="0" name=""/>
        <dsp:cNvSpPr/>
      </dsp:nvSpPr>
      <dsp:spPr>
        <a:xfrm>
          <a:off x="3672" y="1292588"/>
          <a:ext cx="1766545" cy="1723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 pitchFamily="34" charset="0"/>
              <a:cs typeface="Calibri" pitchFamily="34" charset="0"/>
            </a:rPr>
            <a:t>Project Info</a:t>
          </a:r>
          <a:endParaRPr lang="en-US" sz="1900" kern="1200" dirty="0">
            <a:latin typeface="Calibri" pitchFamily="34" charset="0"/>
            <a:cs typeface="Calibri" pitchFamily="34" charset="0"/>
          </a:endParaRPr>
        </a:p>
      </dsp:txBody>
      <dsp:txXfrm>
        <a:off x="87804" y="1376720"/>
        <a:ext cx="1598281" cy="1555187"/>
      </dsp:txXfrm>
    </dsp:sp>
    <dsp:sp modelId="{E3DA7EB8-89EB-417C-87A2-B61D26B66A54}">
      <dsp:nvSpPr>
        <dsp:cNvPr id="0" name=""/>
        <dsp:cNvSpPr/>
      </dsp:nvSpPr>
      <dsp:spPr>
        <a:xfrm>
          <a:off x="1858545" y="1292588"/>
          <a:ext cx="1766545" cy="1723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 pitchFamily="34" charset="0"/>
              <a:cs typeface="Calibri" pitchFamily="34" charset="0"/>
            </a:rPr>
            <a:t>Concepts used</a:t>
          </a:r>
          <a:endParaRPr lang="en-US" sz="1900" kern="1200" dirty="0">
            <a:latin typeface="Calibri" pitchFamily="34" charset="0"/>
            <a:cs typeface="Calibri" pitchFamily="34" charset="0"/>
          </a:endParaRPr>
        </a:p>
      </dsp:txBody>
      <dsp:txXfrm>
        <a:off x="1942677" y="1376720"/>
        <a:ext cx="1598281" cy="1555187"/>
      </dsp:txXfrm>
    </dsp:sp>
    <dsp:sp modelId="{BFE0D15B-1AE8-4A4E-A1A6-B4ADF9CEECBE}">
      <dsp:nvSpPr>
        <dsp:cNvPr id="0" name=""/>
        <dsp:cNvSpPr/>
      </dsp:nvSpPr>
      <dsp:spPr>
        <a:xfrm>
          <a:off x="3713417" y="1292588"/>
          <a:ext cx="1766545" cy="1723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latin typeface="Calibri" pitchFamily="34" charset="0"/>
              <a:cs typeface="Calibri" pitchFamily="34" charset="0"/>
            </a:rPr>
            <a:t>Pages</a:t>
          </a:r>
          <a:endParaRPr lang="en-US" sz="1900" kern="1200">
            <a:latin typeface="Calibri" pitchFamily="34" charset="0"/>
            <a:cs typeface="Calibri" pitchFamily="34" charset="0"/>
          </a:endParaRPr>
        </a:p>
      </dsp:txBody>
      <dsp:txXfrm>
        <a:off x="3797549" y="1376720"/>
        <a:ext cx="1598281" cy="1555187"/>
      </dsp:txXfrm>
    </dsp:sp>
    <dsp:sp modelId="{3A8F07EE-906D-4FD9-816E-79EBE09A65A9}">
      <dsp:nvSpPr>
        <dsp:cNvPr id="0" name=""/>
        <dsp:cNvSpPr/>
      </dsp:nvSpPr>
      <dsp:spPr>
        <a:xfrm>
          <a:off x="5568290" y="1292588"/>
          <a:ext cx="1766545" cy="1723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smtClean="0">
              <a:latin typeface="Calibri" pitchFamily="34" charset="0"/>
              <a:cs typeface="Calibri" pitchFamily="34" charset="0"/>
            </a:rPr>
            <a:t>Functionalities </a:t>
          </a:r>
          <a:r>
            <a:rPr lang="en-US" sz="1900" kern="1200" smtClean="0">
              <a:latin typeface="Calibri" pitchFamily="34" charset="0"/>
              <a:cs typeface="Calibri" pitchFamily="34" charset="0"/>
            </a:rPr>
            <a:t>&amp;</a:t>
          </a:r>
          <a:r>
            <a:rPr lang="en-GB" sz="1900" kern="1200" smtClean="0">
              <a:latin typeface="Calibri" pitchFamily="34" charset="0"/>
              <a:cs typeface="Calibri" pitchFamily="34" charset="0"/>
            </a:rPr>
            <a:t> Improvements</a:t>
          </a:r>
          <a:endParaRPr lang="en-US" sz="1900" kern="1200">
            <a:latin typeface="Calibri" pitchFamily="34" charset="0"/>
            <a:cs typeface="Calibri" pitchFamily="34" charset="0"/>
          </a:endParaRPr>
        </a:p>
      </dsp:txBody>
      <dsp:txXfrm>
        <a:off x="5652422" y="1376720"/>
        <a:ext cx="1598281" cy="1555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D49F0-FA30-4C43-A1A8-511AAA8D7BD6}">
      <dsp:nvSpPr>
        <dsp:cNvPr id="0" name=""/>
        <dsp:cNvSpPr/>
      </dsp:nvSpPr>
      <dsp:spPr>
        <a:xfrm rot="10800000">
          <a:off x="1650695" y="2444"/>
          <a:ext cx="5168646" cy="13756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609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Tea Shop </a:t>
          </a:r>
          <a:endParaRPr lang="en-US" sz="2900" kern="1200" dirty="0" smtClean="0"/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with </a:t>
          </a:r>
          <a:r>
            <a:rPr lang="en-US" sz="2900" kern="1200" dirty="0" smtClean="0"/>
            <a:t>online orders</a:t>
          </a:r>
          <a:endParaRPr lang="en-US" sz="2900" kern="1200" dirty="0"/>
        </a:p>
      </dsp:txBody>
      <dsp:txXfrm rot="10800000">
        <a:off x="1994599" y="2444"/>
        <a:ext cx="4824742" cy="1375616"/>
      </dsp:txXfrm>
    </dsp:sp>
    <dsp:sp modelId="{C31F1AC7-5B5A-415A-8EAE-B8BE4D4D8F7B}">
      <dsp:nvSpPr>
        <dsp:cNvPr id="0" name=""/>
        <dsp:cNvSpPr/>
      </dsp:nvSpPr>
      <dsp:spPr>
        <a:xfrm>
          <a:off x="953058" y="2038"/>
          <a:ext cx="1395273" cy="137642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D312A-EF27-4350-9525-926A0EDE5ABB}">
      <dsp:nvSpPr>
        <dsp:cNvPr id="0" name=""/>
        <dsp:cNvSpPr/>
      </dsp:nvSpPr>
      <dsp:spPr>
        <a:xfrm rot="10800000">
          <a:off x="1645781" y="1789097"/>
          <a:ext cx="5168646" cy="13756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609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Created with 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HTML, CSS, JavaScript</a:t>
          </a:r>
          <a:endParaRPr lang="en-US" sz="2900" kern="1200" dirty="0"/>
        </a:p>
      </dsp:txBody>
      <dsp:txXfrm rot="10800000">
        <a:off x="1989685" y="1789097"/>
        <a:ext cx="4824742" cy="1375616"/>
      </dsp:txXfrm>
    </dsp:sp>
    <dsp:sp modelId="{A985CD6F-D395-4829-BCE6-23A23862FFE3}">
      <dsp:nvSpPr>
        <dsp:cNvPr id="0" name=""/>
        <dsp:cNvSpPr/>
      </dsp:nvSpPr>
      <dsp:spPr>
        <a:xfrm>
          <a:off x="957972" y="1789097"/>
          <a:ext cx="1375616" cy="13756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58C71-EB5D-4EAC-BDBF-C0F5936EDC1D}">
      <dsp:nvSpPr>
        <dsp:cNvPr id="0" name=""/>
        <dsp:cNvSpPr/>
      </dsp:nvSpPr>
      <dsp:spPr>
        <a:xfrm rot="10800000">
          <a:off x="1645781" y="3575345"/>
          <a:ext cx="5168646" cy="13756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609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Font-Awesome, Bootstrap, AJAX, JSON</a:t>
          </a:r>
          <a:endParaRPr lang="en-US" sz="2900" kern="1200" dirty="0"/>
        </a:p>
      </dsp:txBody>
      <dsp:txXfrm rot="10800000">
        <a:off x="1989685" y="3575345"/>
        <a:ext cx="4824742" cy="1375616"/>
      </dsp:txXfrm>
    </dsp:sp>
    <dsp:sp modelId="{07A3FC19-892D-4B6A-865F-5A9023538E0C}">
      <dsp:nvSpPr>
        <dsp:cNvPr id="0" name=""/>
        <dsp:cNvSpPr/>
      </dsp:nvSpPr>
      <dsp:spPr>
        <a:xfrm>
          <a:off x="990602" y="3577383"/>
          <a:ext cx="1375616" cy="137561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4123" y="2819400"/>
            <a:ext cx="3313355" cy="1702160"/>
          </a:xfrm>
        </p:spPr>
        <p:txBody>
          <a:bodyPr>
            <a:noAutofit/>
          </a:bodyPr>
          <a:lstStyle/>
          <a:p>
            <a:pPr algn="ctr"/>
            <a:r>
              <a:rPr lang="en-US" sz="5800" b="1" dirty="0" smtClean="0">
                <a:latin typeface="Felix Titling" pitchFamily="82" charset="0"/>
              </a:rPr>
              <a:t>TEA</a:t>
            </a:r>
            <a:br>
              <a:rPr lang="en-US" sz="5800" b="1" dirty="0" smtClean="0">
                <a:latin typeface="Felix Titling" pitchFamily="82" charset="0"/>
              </a:rPr>
            </a:br>
            <a:r>
              <a:rPr lang="en-US" sz="5800" b="1" dirty="0" smtClean="0">
                <a:latin typeface="Felix Titling" pitchFamily="82" charset="0"/>
              </a:rPr>
              <a:t>SHOP</a:t>
            </a:r>
            <a:endParaRPr lang="en-US" sz="5800" b="1" dirty="0">
              <a:latin typeface="Felix Titling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/>
          <a:stretch/>
        </p:blipFill>
        <p:spPr>
          <a:xfrm>
            <a:off x="4773679" y="78968"/>
            <a:ext cx="3255374" cy="213083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48201" y="4876800"/>
            <a:ext cx="3505200" cy="9185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73679" y="4831080"/>
            <a:ext cx="3309803" cy="1129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Project Presentation  </a:t>
            </a:r>
          </a:p>
          <a:p>
            <a:pPr algn="ctr"/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by Daniela Morda</a:t>
            </a:r>
          </a:p>
          <a:p>
            <a:pPr algn="ctr"/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Mentor: </a:t>
            </a:r>
            <a:r>
              <a:rPr lang="en-US" sz="1600" i="1" dirty="0" err="1" smtClean="0">
                <a:latin typeface="Calibri" pitchFamily="34" charset="0"/>
                <a:cs typeface="Calibri" pitchFamily="34" charset="0"/>
              </a:rPr>
              <a:t>Alin</a:t>
            </a: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i="1" dirty="0" err="1" smtClean="0">
                <a:latin typeface="Calibri" pitchFamily="34" charset="0"/>
                <a:cs typeface="Calibri" pitchFamily="34" charset="0"/>
              </a:rPr>
              <a:t>Grigorescu</a:t>
            </a:r>
            <a:endParaRPr lang="en-US" sz="16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024744" cy="724936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Felix Titling" pitchFamily="82" charset="0"/>
                <a:cs typeface="Calibri" pitchFamily="34" charset="0"/>
              </a:rPr>
              <a:t>What`s Next </a:t>
            </a:r>
            <a:endParaRPr lang="en-US" sz="3800" dirty="0">
              <a:latin typeface="Felix Titling" pitchFamily="82" charset="0"/>
              <a:cs typeface="Calibri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30173"/>
              </p:ext>
            </p:extLst>
          </p:nvPr>
        </p:nvGraphicFramePr>
        <p:xfrm>
          <a:off x="914400" y="1600200"/>
          <a:ext cx="7338508" cy="4308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5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024744" cy="724936"/>
          </a:xfrm>
        </p:spPr>
        <p:txBody>
          <a:bodyPr>
            <a:noAutofit/>
          </a:bodyPr>
          <a:lstStyle/>
          <a:p>
            <a:pPr lvl="0"/>
            <a:r>
              <a:rPr lang="en-US" sz="3800" dirty="0">
                <a:latin typeface="Felix Titling" pitchFamily="82" charset="0"/>
              </a:rPr>
              <a:t>Project </a:t>
            </a:r>
            <a:r>
              <a:rPr lang="en-US" sz="3800" dirty="0" smtClean="0">
                <a:latin typeface="Felix Titling" pitchFamily="82" charset="0"/>
              </a:rPr>
              <a:t>Info</a:t>
            </a:r>
            <a:endParaRPr lang="en-US" sz="3800" dirty="0">
              <a:latin typeface="Felix Titling" pitchFamily="82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29693904"/>
              </p:ext>
            </p:extLst>
          </p:nvPr>
        </p:nvGraphicFramePr>
        <p:xfrm>
          <a:off x="609600" y="1447800"/>
          <a:ext cx="7772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5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187</TotalTime>
  <Words>41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TEA SHOP</vt:lpstr>
      <vt:lpstr>What`s Next </vt:lpstr>
      <vt:lpstr>Project Info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 SHOP</dc:title>
  <dc:creator>Lenovo</dc:creator>
  <cp:lastModifiedBy>Lenovo</cp:lastModifiedBy>
  <cp:revision>12</cp:revision>
  <dcterms:created xsi:type="dcterms:W3CDTF">2006-08-16T00:00:00Z</dcterms:created>
  <dcterms:modified xsi:type="dcterms:W3CDTF">2022-11-05T12:39:21Z</dcterms:modified>
</cp:coreProperties>
</file>