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1" r:id="rId8"/>
    <p:sldId id="262" r:id="rId9"/>
    <p:sldId id="263" r:id="rId10"/>
    <p:sldId id="268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35" autoAdjust="0"/>
  </p:normalViewPr>
  <p:slideViewPr>
    <p:cSldViewPr>
      <p:cViewPr>
        <p:scale>
          <a:sx n="100" d="100"/>
          <a:sy n="100" d="100"/>
        </p:scale>
        <p:origin x="-19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510E9-D8D0-47BE-B153-F06B112DE6D8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</dgm:pt>
    <dgm:pt modelId="{2590BD7C-A07F-4923-89E4-C7C05E4D4BD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Pleasure of Tea</a:t>
          </a:r>
          <a:endParaRPr lang="en-US" dirty="0">
            <a:solidFill>
              <a:schemeClr val="bg1"/>
            </a:solidFill>
          </a:endParaRPr>
        </a:p>
      </dgm:t>
    </dgm:pt>
    <dgm:pt modelId="{C8D96098-FC11-476D-A7E9-FBE80FBDB015}" type="parTrans" cxnId="{6925AB7B-F3B4-485A-9C7E-C7F633819697}">
      <dgm:prSet/>
      <dgm:spPr/>
      <dgm:t>
        <a:bodyPr/>
        <a:lstStyle/>
        <a:p>
          <a:endParaRPr lang="en-US"/>
        </a:p>
      </dgm:t>
    </dgm:pt>
    <dgm:pt modelId="{A6028ED7-9AA7-427F-AA6E-39B1CA3195A0}" type="sibTrans" cxnId="{6925AB7B-F3B4-485A-9C7E-C7F633819697}">
      <dgm:prSet/>
      <dgm:spPr/>
      <dgm:t>
        <a:bodyPr/>
        <a:lstStyle/>
        <a:p>
          <a:endParaRPr lang="en-US"/>
        </a:p>
      </dgm:t>
    </dgm:pt>
    <dgm:pt modelId="{822C5DFF-B0F9-47D9-9C0B-ABE4440A282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Passion </a:t>
          </a:r>
          <a:r>
            <a:rPr lang="en-US" dirty="0" smtClean="0">
              <a:solidFill>
                <a:schemeClr val="bg1"/>
              </a:solidFill>
            </a:rPr>
            <a:t>for</a:t>
          </a:r>
          <a:r>
            <a:rPr lang="en-US" dirty="0" smtClean="0"/>
            <a:t> IT</a:t>
          </a:r>
          <a:endParaRPr lang="en-US" dirty="0"/>
        </a:p>
      </dgm:t>
    </dgm:pt>
    <dgm:pt modelId="{4087F0F7-78FF-4A75-9D2A-9C7A6CFBE760}" type="parTrans" cxnId="{1F4D8EEF-4363-4E46-A974-EDEA94867D5B}">
      <dgm:prSet/>
      <dgm:spPr/>
      <dgm:t>
        <a:bodyPr/>
        <a:lstStyle/>
        <a:p>
          <a:endParaRPr lang="en-US"/>
        </a:p>
      </dgm:t>
    </dgm:pt>
    <dgm:pt modelId="{E587B069-E4E6-482D-8A33-74888C91EC13}" type="sibTrans" cxnId="{1F4D8EEF-4363-4E46-A974-EDEA94867D5B}">
      <dgm:prSet/>
      <dgm:spPr/>
      <dgm:t>
        <a:bodyPr/>
        <a:lstStyle/>
        <a:p>
          <a:endParaRPr lang="en-US"/>
        </a:p>
      </dgm:t>
    </dgm:pt>
    <dgm:pt modelId="{57475828-C515-4D37-9915-0DC900D201C4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4800" dirty="0">
            <a:solidFill>
              <a:schemeClr val="bg1"/>
            </a:solidFill>
          </a:endParaRPr>
        </a:p>
      </dgm:t>
    </dgm:pt>
    <dgm:pt modelId="{A56AFCFF-68B4-4D38-935B-76F578FBC789}" type="sibTrans" cxnId="{8299D151-E7B9-4619-AE12-6A81E4FC5D1D}">
      <dgm:prSet/>
      <dgm:spPr/>
      <dgm:t>
        <a:bodyPr/>
        <a:lstStyle/>
        <a:p>
          <a:endParaRPr lang="en-US"/>
        </a:p>
      </dgm:t>
    </dgm:pt>
    <dgm:pt modelId="{F71BC37B-DA2E-4867-BD62-81530A8CBDF3}" type="parTrans" cxnId="{8299D151-E7B9-4619-AE12-6A81E4FC5D1D}">
      <dgm:prSet/>
      <dgm:spPr/>
      <dgm:t>
        <a:bodyPr/>
        <a:lstStyle/>
        <a:p>
          <a:endParaRPr lang="en-US"/>
        </a:p>
      </dgm:t>
    </dgm:pt>
    <dgm:pt modelId="{B0DE973E-8B90-433B-9076-AF7B99C2F087}" type="pres">
      <dgm:prSet presAssocID="{346510E9-D8D0-47BE-B153-F06B112DE6D8}" presName="Name0" presStyleCnt="0">
        <dgm:presLayoutVars>
          <dgm:dir/>
          <dgm:resizeHandles val="exact"/>
        </dgm:presLayoutVars>
      </dgm:prSet>
      <dgm:spPr/>
    </dgm:pt>
    <dgm:pt modelId="{7C088F57-F67C-402C-A086-2A2CFE4135DB}" type="pres">
      <dgm:prSet presAssocID="{346510E9-D8D0-47BE-B153-F06B112DE6D8}" presName="vNodes" presStyleCnt="0"/>
      <dgm:spPr/>
    </dgm:pt>
    <dgm:pt modelId="{F53E34DE-BB89-4282-9DB5-D100800F2CD3}" type="pres">
      <dgm:prSet presAssocID="{2590BD7C-A07F-4923-89E4-C7C05E4D4B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72A6C-309D-4452-B579-C59A6B3370D7}" type="pres">
      <dgm:prSet presAssocID="{A6028ED7-9AA7-427F-AA6E-39B1CA3195A0}" presName="spacerT" presStyleCnt="0"/>
      <dgm:spPr/>
    </dgm:pt>
    <dgm:pt modelId="{444A9141-E825-4126-9F54-3076BE51B4C8}" type="pres">
      <dgm:prSet presAssocID="{A6028ED7-9AA7-427F-AA6E-39B1CA3195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8696139-303D-4DF7-B7E3-93E91920FAE0}" type="pres">
      <dgm:prSet presAssocID="{A6028ED7-9AA7-427F-AA6E-39B1CA3195A0}" presName="spacerB" presStyleCnt="0"/>
      <dgm:spPr/>
    </dgm:pt>
    <dgm:pt modelId="{61898E43-1D39-4D25-AE7D-51845117A368}" type="pres">
      <dgm:prSet presAssocID="{822C5DFF-B0F9-47D9-9C0B-ABE4440A2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A1A40-1811-4336-8983-4E335F1D0ECF}" type="pres">
      <dgm:prSet presAssocID="{346510E9-D8D0-47BE-B153-F06B112DE6D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325CA50-952C-4404-931D-4F4A82F6B520}" type="pres">
      <dgm:prSet presAssocID="{346510E9-D8D0-47BE-B153-F06B112DE6D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2D3A702-5206-486E-AB79-C72AAFEBF53A}" type="pres">
      <dgm:prSet presAssocID="{346510E9-D8D0-47BE-B153-F06B112DE6D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8EFBE8-F310-4556-B707-48FE8FD86DBB}" type="presOf" srcId="{57475828-C515-4D37-9915-0DC900D201C4}" destId="{C2D3A702-5206-486E-AB79-C72AAFEBF53A}" srcOrd="0" destOrd="0" presId="urn:microsoft.com/office/officeart/2005/8/layout/equation2"/>
    <dgm:cxn modelId="{C63DD90A-4653-4C6D-B552-0655DE0D6861}" type="presOf" srcId="{822C5DFF-B0F9-47D9-9C0B-ABE4440A2825}" destId="{61898E43-1D39-4D25-AE7D-51845117A368}" srcOrd="0" destOrd="0" presId="urn:microsoft.com/office/officeart/2005/8/layout/equation2"/>
    <dgm:cxn modelId="{6925AB7B-F3B4-485A-9C7E-C7F633819697}" srcId="{346510E9-D8D0-47BE-B153-F06B112DE6D8}" destId="{2590BD7C-A07F-4923-89E4-C7C05E4D4BDD}" srcOrd="0" destOrd="0" parTransId="{C8D96098-FC11-476D-A7E9-FBE80FBDB015}" sibTransId="{A6028ED7-9AA7-427F-AA6E-39B1CA3195A0}"/>
    <dgm:cxn modelId="{94A3BC55-2BDA-4861-8917-C05DC35BFC0C}" type="presOf" srcId="{E587B069-E4E6-482D-8A33-74888C91EC13}" destId="{F0FA1A40-1811-4336-8983-4E335F1D0ECF}" srcOrd="0" destOrd="0" presId="urn:microsoft.com/office/officeart/2005/8/layout/equation2"/>
    <dgm:cxn modelId="{A394A6C9-FA68-46A7-9487-D705C7C70E5A}" type="presOf" srcId="{2590BD7C-A07F-4923-89E4-C7C05E4D4BDD}" destId="{F53E34DE-BB89-4282-9DB5-D100800F2CD3}" srcOrd="0" destOrd="0" presId="urn:microsoft.com/office/officeart/2005/8/layout/equation2"/>
    <dgm:cxn modelId="{8299D151-E7B9-4619-AE12-6A81E4FC5D1D}" srcId="{346510E9-D8D0-47BE-B153-F06B112DE6D8}" destId="{57475828-C515-4D37-9915-0DC900D201C4}" srcOrd="2" destOrd="0" parTransId="{F71BC37B-DA2E-4867-BD62-81530A8CBDF3}" sibTransId="{A56AFCFF-68B4-4D38-935B-76F578FBC789}"/>
    <dgm:cxn modelId="{1F4D8EEF-4363-4E46-A974-EDEA94867D5B}" srcId="{346510E9-D8D0-47BE-B153-F06B112DE6D8}" destId="{822C5DFF-B0F9-47D9-9C0B-ABE4440A2825}" srcOrd="1" destOrd="0" parTransId="{4087F0F7-78FF-4A75-9D2A-9C7A6CFBE760}" sibTransId="{E587B069-E4E6-482D-8A33-74888C91EC13}"/>
    <dgm:cxn modelId="{DA933037-9D51-4AD5-A459-296000F92C46}" type="presOf" srcId="{A6028ED7-9AA7-427F-AA6E-39B1CA3195A0}" destId="{444A9141-E825-4126-9F54-3076BE51B4C8}" srcOrd="0" destOrd="0" presId="urn:microsoft.com/office/officeart/2005/8/layout/equation2"/>
    <dgm:cxn modelId="{1E4B1125-8512-4F7F-86CC-B8D3D5E71709}" type="presOf" srcId="{E587B069-E4E6-482D-8A33-74888C91EC13}" destId="{4325CA50-952C-4404-931D-4F4A82F6B520}" srcOrd="1" destOrd="0" presId="urn:microsoft.com/office/officeart/2005/8/layout/equation2"/>
    <dgm:cxn modelId="{D88C24F1-86BB-4609-8B85-EA1587A19415}" type="presOf" srcId="{346510E9-D8D0-47BE-B153-F06B112DE6D8}" destId="{B0DE973E-8B90-433B-9076-AF7B99C2F087}" srcOrd="0" destOrd="0" presId="urn:microsoft.com/office/officeart/2005/8/layout/equation2"/>
    <dgm:cxn modelId="{020797ED-A38C-499C-A3DB-4DC3E3E3B05C}" type="presParOf" srcId="{B0DE973E-8B90-433B-9076-AF7B99C2F087}" destId="{7C088F57-F67C-402C-A086-2A2CFE4135DB}" srcOrd="0" destOrd="0" presId="urn:microsoft.com/office/officeart/2005/8/layout/equation2"/>
    <dgm:cxn modelId="{B7935963-EFD5-4018-8213-A72E89B34D11}" type="presParOf" srcId="{7C088F57-F67C-402C-A086-2A2CFE4135DB}" destId="{F53E34DE-BB89-4282-9DB5-D100800F2CD3}" srcOrd="0" destOrd="0" presId="urn:microsoft.com/office/officeart/2005/8/layout/equation2"/>
    <dgm:cxn modelId="{F216EF2C-523F-4E04-8B2B-1E6A74D6507C}" type="presParOf" srcId="{7C088F57-F67C-402C-A086-2A2CFE4135DB}" destId="{7CC72A6C-309D-4452-B579-C59A6B3370D7}" srcOrd="1" destOrd="0" presId="urn:microsoft.com/office/officeart/2005/8/layout/equation2"/>
    <dgm:cxn modelId="{2B321AEB-3BA2-42A0-B3BE-ACA9B4393C6C}" type="presParOf" srcId="{7C088F57-F67C-402C-A086-2A2CFE4135DB}" destId="{444A9141-E825-4126-9F54-3076BE51B4C8}" srcOrd="2" destOrd="0" presId="urn:microsoft.com/office/officeart/2005/8/layout/equation2"/>
    <dgm:cxn modelId="{584C1AC9-7E9F-46F0-A6AE-A4CA28AF746B}" type="presParOf" srcId="{7C088F57-F67C-402C-A086-2A2CFE4135DB}" destId="{28696139-303D-4DF7-B7E3-93E91920FAE0}" srcOrd="3" destOrd="0" presId="urn:microsoft.com/office/officeart/2005/8/layout/equation2"/>
    <dgm:cxn modelId="{B9BA461B-A8DD-4B78-A4D3-FFD61FBDF895}" type="presParOf" srcId="{7C088F57-F67C-402C-A086-2A2CFE4135DB}" destId="{61898E43-1D39-4D25-AE7D-51845117A368}" srcOrd="4" destOrd="0" presId="urn:microsoft.com/office/officeart/2005/8/layout/equation2"/>
    <dgm:cxn modelId="{EA713CFF-A111-42ED-AAB7-025FD144B462}" type="presParOf" srcId="{B0DE973E-8B90-433B-9076-AF7B99C2F087}" destId="{F0FA1A40-1811-4336-8983-4E335F1D0ECF}" srcOrd="1" destOrd="0" presId="urn:microsoft.com/office/officeart/2005/8/layout/equation2"/>
    <dgm:cxn modelId="{DF7CCE09-16CC-4842-91BE-00E2C1F5E895}" type="presParOf" srcId="{F0FA1A40-1811-4336-8983-4E335F1D0ECF}" destId="{4325CA50-952C-4404-931D-4F4A82F6B520}" srcOrd="0" destOrd="0" presId="urn:microsoft.com/office/officeart/2005/8/layout/equation2"/>
    <dgm:cxn modelId="{0D649876-9425-4905-BFDE-DC2BD5365EB1}" type="presParOf" srcId="{B0DE973E-8B90-433B-9076-AF7B99C2F087}" destId="{C2D3A702-5206-486E-AB79-C72AAFEBF53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49D55-7047-4E68-92CE-A829320298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30A92-3BB8-4B83-AFA6-A5F6F8CFE39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Project Info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A1EE5CEE-C2F5-45D9-ABBA-258B3B299FD8}" type="parTrans" cxnId="{C3455A17-F2A9-4D85-B061-8C0B6CBDECA7}">
      <dgm:prSet/>
      <dgm:spPr/>
      <dgm:t>
        <a:bodyPr/>
        <a:lstStyle/>
        <a:p>
          <a:endParaRPr lang="en-US"/>
        </a:p>
      </dgm:t>
    </dgm:pt>
    <dgm:pt modelId="{C9151282-25E3-4560-9465-B48350ABD608}" type="sibTrans" cxnId="{C3455A17-F2A9-4D85-B061-8C0B6CBDECA7}">
      <dgm:prSet/>
      <dgm:spPr/>
      <dgm:t>
        <a:bodyPr/>
        <a:lstStyle/>
        <a:p>
          <a:endParaRPr lang="en-US"/>
        </a:p>
      </dgm:t>
    </dgm:pt>
    <dgm:pt modelId="{53A01F03-638E-49F7-8A61-B09452A25D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Concepts used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CE24B644-5628-4EC3-86C1-3C2D11F50F6B}" type="parTrans" cxnId="{BB91BF1C-E9FB-4F48-A631-2F7EB2D82E87}">
      <dgm:prSet/>
      <dgm:spPr/>
      <dgm:t>
        <a:bodyPr/>
        <a:lstStyle/>
        <a:p>
          <a:endParaRPr lang="en-US"/>
        </a:p>
      </dgm:t>
    </dgm:pt>
    <dgm:pt modelId="{3496B015-9CB8-409E-9CAB-8A44F4B5C739}" type="sibTrans" cxnId="{BB91BF1C-E9FB-4F48-A631-2F7EB2D82E87}">
      <dgm:prSet/>
      <dgm:spPr/>
      <dgm:t>
        <a:bodyPr/>
        <a:lstStyle/>
        <a:p>
          <a:endParaRPr lang="en-US"/>
        </a:p>
      </dgm:t>
    </dgm:pt>
    <dgm:pt modelId="{FDDB2DE6-FC99-4BF5-A31B-2A2DDD2B4AD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Pages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0196E892-FB22-4873-8399-B059EA0C457B}" type="parTrans" cxnId="{764D4517-A792-446B-8D46-03F4C01273CD}">
      <dgm:prSet/>
      <dgm:spPr/>
      <dgm:t>
        <a:bodyPr/>
        <a:lstStyle/>
        <a:p>
          <a:endParaRPr lang="en-US"/>
        </a:p>
      </dgm:t>
    </dgm:pt>
    <dgm:pt modelId="{2D900995-D212-43DE-8204-2B04E72023DC}" type="sibTrans" cxnId="{764D4517-A792-446B-8D46-03F4C01273CD}">
      <dgm:prSet/>
      <dgm:spPr/>
      <dgm:t>
        <a:bodyPr/>
        <a:lstStyle/>
        <a:p>
          <a:endParaRPr lang="en-US"/>
        </a:p>
      </dgm:t>
    </dgm:pt>
    <dgm:pt modelId="{766844FE-0970-4F34-85A2-2660335AFFD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GB" dirty="0" smtClean="0">
              <a:latin typeface="Century Gothic (Body)"/>
              <a:cs typeface="Calibri" pitchFamily="34" charset="0"/>
            </a:rPr>
            <a:t>Functionalities </a:t>
          </a:r>
          <a:r>
            <a:rPr lang="en-US" dirty="0" smtClean="0">
              <a:latin typeface="Century Gothic (Body)"/>
              <a:cs typeface="Calibri" pitchFamily="34" charset="0"/>
            </a:rPr>
            <a:t>&amp;</a:t>
          </a:r>
          <a:r>
            <a:rPr lang="en-GB" dirty="0" smtClean="0">
              <a:latin typeface="Century Gothic (Body)"/>
              <a:cs typeface="Calibri" pitchFamily="34" charset="0"/>
            </a:rPr>
            <a:t> Improvements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D79CA52F-499F-4A21-A7BD-6257322EDAE1}" type="parTrans" cxnId="{948C6887-F6A3-4039-94FB-755DAF19E4D8}">
      <dgm:prSet/>
      <dgm:spPr/>
      <dgm:t>
        <a:bodyPr/>
        <a:lstStyle/>
        <a:p>
          <a:endParaRPr lang="en-US"/>
        </a:p>
      </dgm:t>
    </dgm:pt>
    <dgm:pt modelId="{5C3469EC-1FAD-48FB-A268-D1F28B706C63}" type="sibTrans" cxnId="{948C6887-F6A3-4039-94FB-755DAF19E4D8}">
      <dgm:prSet/>
      <dgm:spPr/>
      <dgm:t>
        <a:bodyPr/>
        <a:lstStyle/>
        <a:p>
          <a:endParaRPr lang="en-US"/>
        </a:p>
      </dgm:t>
    </dgm:pt>
    <dgm:pt modelId="{9EDDE352-1130-40A9-A119-D3185290646B}" type="pres">
      <dgm:prSet presAssocID="{E8449D55-7047-4E68-92CE-A8293202986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7D570-6884-4825-9B79-16A34CC9F5E7}" type="pres">
      <dgm:prSet presAssocID="{E8449D55-7047-4E68-92CE-A82932029866}" presName="arrow" presStyleLbl="bgShp" presStyleIdx="0" presStyleCnt="1"/>
      <dgm:spPr/>
      <dgm:t>
        <a:bodyPr/>
        <a:lstStyle/>
        <a:p>
          <a:endParaRPr lang="en-US"/>
        </a:p>
      </dgm:t>
    </dgm:pt>
    <dgm:pt modelId="{AD182AFF-5319-4AF0-B3FD-217CDABFD644}" type="pres">
      <dgm:prSet presAssocID="{E8449D55-7047-4E68-92CE-A82932029866}" presName="linearProcess" presStyleCnt="0"/>
      <dgm:spPr/>
    </dgm:pt>
    <dgm:pt modelId="{E8172072-FF80-4DCA-A6DB-2CC7B6A6DDB3}" type="pres">
      <dgm:prSet presAssocID="{E1930A92-3BB8-4B83-AFA6-A5F6F8CFE39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562C4-4DE8-42CE-90E6-55D42B435710}" type="pres">
      <dgm:prSet presAssocID="{C9151282-25E3-4560-9465-B48350ABD608}" presName="sibTrans" presStyleCnt="0"/>
      <dgm:spPr/>
    </dgm:pt>
    <dgm:pt modelId="{E3DA7EB8-89EB-417C-87A2-B61D26B66A54}" type="pres">
      <dgm:prSet presAssocID="{53A01F03-638E-49F7-8A61-B09452A25D4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04620-2EE9-455F-84C8-A37B80FA06C1}" type="pres">
      <dgm:prSet presAssocID="{3496B015-9CB8-409E-9CAB-8A44F4B5C739}" presName="sibTrans" presStyleCnt="0"/>
      <dgm:spPr/>
    </dgm:pt>
    <dgm:pt modelId="{BFE0D15B-1AE8-4A4E-A1A6-B4ADF9CEECBE}" type="pres">
      <dgm:prSet presAssocID="{FDDB2DE6-FC99-4BF5-A31B-2A2DDD2B4AD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F2796-DA3C-4991-857A-280A81447AAA}" type="pres">
      <dgm:prSet presAssocID="{2D900995-D212-43DE-8204-2B04E72023DC}" presName="sibTrans" presStyleCnt="0"/>
      <dgm:spPr/>
    </dgm:pt>
    <dgm:pt modelId="{3A8F07EE-906D-4FD9-816E-79EBE09A65A9}" type="pres">
      <dgm:prSet presAssocID="{766844FE-0970-4F34-85A2-2660335AFFD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1BF1C-E9FB-4F48-A631-2F7EB2D82E87}" srcId="{E8449D55-7047-4E68-92CE-A82932029866}" destId="{53A01F03-638E-49F7-8A61-B09452A25D44}" srcOrd="1" destOrd="0" parTransId="{CE24B644-5628-4EC3-86C1-3C2D11F50F6B}" sibTransId="{3496B015-9CB8-409E-9CAB-8A44F4B5C739}"/>
    <dgm:cxn modelId="{67424932-23BB-448A-9B8F-CA736A0A517A}" type="presOf" srcId="{766844FE-0970-4F34-85A2-2660335AFFD1}" destId="{3A8F07EE-906D-4FD9-816E-79EBE09A65A9}" srcOrd="0" destOrd="0" presId="urn:microsoft.com/office/officeart/2005/8/layout/hProcess9"/>
    <dgm:cxn modelId="{C3455A17-F2A9-4D85-B061-8C0B6CBDECA7}" srcId="{E8449D55-7047-4E68-92CE-A82932029866}" destId="{E1930A92-3BB8-4B83-AFA6-A5F6F8CFE396}" srcOrd="0" destOrd="0" parTransId="{A1EE5CEE-C2F5-45D9-ABBA-258B3B299FD8}" sibTransId="{C9151282-25E3-4560-9465-B48350ABD608}"/>
    <dgm:cxn modelId="{B6CD7E50-505F-4AC9-9043-A55114283A53}" type="presOf" srcId="{E8449D55-7047-4E68-92CE-A82932029866}" destId="{9EDDE352-1130-40A9-A119-D3185290646B}" srcOrd="0" destOrd="0" presId="urn:microsoft.com/office/officeart/2005/8/layout/hProcess9"/>
    <dgm:cxn modelId="{7536CBEA-2A6C-4AFB-B5A0-6CD1D251C718}" type="presOf" srcId="{FDDB2DE6-FC99-4BF5-A31B-2A2DDD2B4AD3}" destId="{BFE0D15B-1AE8-4A4E-A1A6-B4ADF9CEECBE}" srcOrd="0" destOrd="0" presId="urn:microsoft.com/office/officeart/2005/8/layout/hProcess9"/>
    <dgm:cxn modelId="{948C6887-F6A3-4039-94FB-755DAF19E4D8}" srcId="{E8449D55-7047-4E68-92CE-A82932029866}" destId="{766844FE-0970-4F34-85A2-2660335AFFD1}" srcOrd="3" destOrd="0" parTransId="{D79CA52F-499F-4A21-A7BD-6257322EDAE1}" sibTransId="{5C3469EC-1FAD-48FB-A268-D1F28B706C63}"/>
    <dgm:cxn modelId="{C28CD2EF-0663-45FE-9ACB-5FEDC18295D4}" type="presOf" srcId="{53A01F03-638E-49F7-8A61-B09452A25D44}" destId="{E3DA7EB8-89EB-417C-87A2-B61D26B66A54}" srcOrd="0" destOrd="0" presId="urn:microsoft.com/office/officeart/2005/8/layout/hProcess9"/>
    <dgm:cxn modelId="{85A42D07-996B-4890-9E8F-9E6263E39876}" type="presOf" srcId="{E1930A92-3BB8-4B83-AFA6-A5F6F8CFE396}" destId="{E8172072-FF80-4DCA-A6DB-2CC7B6A6DDB3}" srcOrd="0" destOrd="0" presId="urn:microsoft.com/office/officeart/2005/8/layout/hProcess9"/>
    <dgm:cxn modelId="{764D4517-A792-446B-8D46-03F4C01273CD}" srcId="{E8449D55-7047-4E68-92CE-A82932029866}" destId="{FDDB2DE6-FC99-4BF5-A31B-2A2DDD2B4AD3}" srcOrd="2" destOrd="0" parTransId="{0196E892-FB22-4873-8399-B059EA0C457B}" sibTransId="{2D900995-D212-43DE-8204-2B04E72023DC}"/>
    <dgm:cxn modelId="{B18D5EB2-C7BA-4ADF-8DBA-9D916F370E43}" type="presParOf" srcId="{9EDDE352-1130-40A9-A119-D3185290646B}" destId="{4DD7D570-6884-4825-9B79-16A34CC9F5E7}" srcOrd="0" destOrd="0" presId="urn:microsoft.com/office/officeart/2005/8/layout/hProcess9"/>
    <dgm:cxn modelId="{03EF6ACA-69F4-4F44-B834-D10966180CBD}" type="presParOf" srcId="{9EDDE352-1130-40A9-A119-D3185290646B}" destId="{AD182AFF-5319-4AF0-B3FD-217CDABFD644}" srcOrd="1" destOrd="0" presId="urn:microsoft.com/office/officeart/2005/8/layout/hProcess9"/>
    <dgm:cxn modelId="{B5562EB7-164B-4C41-BA8A-087CE6B7BB7B}" type="presParOf" srcId="{AD182AFF-5319-4AF0-B3FD-217CDABFD644}" destId="{E8172072-FF80-4DCA-A6DB-2CC7B6A6DDB3}" srcOrd="0" destOrd="0" presId="urn:microsoft.com/office/officeart/2005/8/layout/hProcess9"/>
    <dgm:cxn modelId="{98859015-99C0-4F45-8B95-4D29777A45D1}" type="presParOf" srcId="{AD182AFF-5319-4AF0-B3FD-217CDABFD644}" destId="{818562C4-4DE8-42CE-90E6-55D42B435710}" srcOrd="1" destOrd="0" presId="urn:microsoft.com/office/officeart/2005/8/layout/hProcess9"/>
    <dgm:cxn modelId="{9FDB6C8A-CDCB-4324-9397-3FE343E32BBA}" type="presParOf" srcId="{AD182AFF-5319-4AF0-B3FD-217CDABFD644}" destId="{E3DA7EB8-89EB-417C-87A2-B61D26B66A54}" srcOrd="2" destOrd="0" presId="urn:microsoft.com/office/officeart/2005/8/layout/hProcess9"/>
    <dgm:cxn modelId="{DBDB455B-9E21-4E78-917B-A14E9CA0DCC1}" type="presParOf" srcId="{AD182AFF-5319-4AF0-B3FD-217CDABFD644}" destId="{07904620-2EE9-455F-84C8-A37B80FA06C1}" srcOrd="3" destOrd="0" presId="urn:microsoft.com/office/officeart/2005/8/layout/hProcess9"/>
    <dgm:cxn modelId="{5239A9D5-802E-42B9-A557-EF8CC4782579}" type="presParOf" srcId="{AD182AFF-5319-4AF0-B3FD-217CDABFD644}" destId="{BFE0D15B-1AE8-4A4E-A1A6-B4ADF9CEECBE}" srcOrd="4" destOrd="0" presId="urn:microsoft.com/office/officeart/2005/8/layout/hProcess9"/>
    <dgm:cxn modelId="{27DF5D7E-5E90-49AE-BEAC-81100405DCB2}" type="presParOf" srcId="{AD182AFF-5319-4AF0-B3FD-217CDABFD644}" destId="{CD1F2796-DA3C-4991-857A-280A81447AAA}" srcOrd="5" destOrd="0" presId="urn:microsoft.com/office/officeart/2005/8/layout/hProcess9"/>
    <dgm:cxn modelId="{C9A5958E-2F1F-4B5F-AF68-E92E4C9CC8F0}" type="presParOf" srcId="{AD182AFF-5319-4AF0-B3FD-217CDABFD644}" destId="{3A8F07EE-906D-4FD9-816E-79EBE09A65A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4C07A-8462-4DFE-B332-C09B1CD6350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9C9DFE5-10E0-49E6-99DE-09A32FE677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Creation</a:t>
          </a:r>
          <a:endParaRPr lang="en-US" dirty="0"/>
        </a:p>
      </dgm:t>
    </dgm:pt>
    <dgm:pt modelId="{1EBFA28E-2129-49F4-AA72-A04B185A3146}" type="parTrans" cxnId="{FDB2DC68-EA55-4F88-9118-476EB26C4B7B}">
      <dgm:prSet/>
      <dgm:spPr/>
      <dgm:t>
        <a:bodyPr/>
        <a:lstStyle/>
        <a:p>
          <a:endParaRPr lang="en-US"/>
        </a:p>
      </dgm:t>
    </dgm:pt>
    <dgm:pt modelId="{2CF52219-787E-415A-B020-E8BB36185A95}" type="sibTrans" cxnId="{FDB2DC68-EA55-4F88-9118-476EB26C4B7B}">
      <dgm:prSet/>
      <dgm:spPr/>
      <dgm:t>
        <a:bodyPr/>
        <a:lstStyle/>
        <a:p>
          <a:endParaRPr lang="en-US"/>
        </a:p>
      </dgm:t>
    </dgm:pt>
    <dgm:pt modelId="{52EC1D3C-B0ED-4A69-A31E-8CDAEDF8AFA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26A6B4D9-729A-4F3F-BA04-76070EC2975A}" type="parTrans" cxnId="{AA1448DD-CDC0-482B-9D4C-FB94A5952E8E}">
      <dgm:prSet/>
      <dgm:spPr/>
      <dgm:t>
        <a:bodyPr/>
        <a:lstStyle/>
        <a:p>
          <a:endParaRPr lang="en-US"/>
        </a:p>
      </dgm:t>
    </dgm:pt>
    <dgm:pt modelId="{27F713A2-E4AB-48FB-A122-E59A939DD505}" type="sibTrans" cxnId="{AA1448DD-CDC0-482B-9D4C-FB94A5952E8E}">
      <dgm:prSet/>
      <dgm:spPr/>
      <dgm:t>
        <a:bodyPr/>
        <a:lstStyle/>
        <a:p>
          <a:endParaRPr lang="en-US"/>
        </a:p>
      </dgm:t>
    </dgm:pt>
    <dgm:pt modelId="{28892D8F-F2D6-45A4-9EF8-C19D29F0ABD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Stylization</a:t>
          </a:r>
          <a:endParaRPr lang="en-US" dirty="0"/>
        </a:p>
      </dgm:t>
    </dgm:pt>
    <dgm:pt modelId="{974C2F97-CAC5-4D05-9EB9-4000F5CB12DD}" type="parTrans" cxnId="{523CDB55-14BF-4A76-B29D-5A2AF409ECB4}">
      <dgm:prSet/>
      <dgm:spPr/>
      <dgm:t>
        <a:bodyPr/>
        <a:lstStyle/>
        <a:p>
          <a:endParaRPr lang="en-US"/>
        </a:p>
      </dgm:t>
    </dgm:pt>
    <dgm:pt modelId="{695A853C-062D-4215-9C99-441E3E4AC6BF}" type="sibTrans" cxnId="{523CDB55-14BF-4A76-B29D-5A2AF409ECB4}">
      <dgm:prSet/>
      <dgm:spPr/>
      <dgm:t>
        <a:bodyPr/>
        <a:lstStyle/>
        <a:p>
          <a:endParaRPr lang="en-US"/>
        </a:p>
      </dgm:t>
    </dgm:pt>
    <dgm:pt modelId="{6E4354D3-16B8-493F-9F3E-AAB1DEC46A94}" type="pres">
      <dgm:prSet presAssocID="{2AE4C07A-8462-4DFE-B332-C09B1CD63509}" presName="Name0" presStyleCnt="0">
        <dgm:presLayoutVars>
          <dgm:dir/>
          <dgm:resizeHandles val="exact"/>
        </dgm:presLayoutVars>
      </dgm:prSet>
      <dgm:spPr/>
    </dgm:pt>
    <dgm:pt modelId="{6AE1F591-1889-4CAB-BA52-DD749FBED5B2}" type="pres">
      <dgm:prSet presAssocID="{2AE4C07A-8462-4DFE-B332-C09B1CD63509}" presName="fgShape" presStyleLbl="fgShp" presStyleIdx="0" presStyleCnt="1"/>
      <dgm:spPr/>
    </dgm:pt>
    <dgm:pt modelId="{39EB8F13-44B0-4057-BAE6-B0128574498D}" type="pres">
      <dgm:prSet presAssocID="{2AE4C07A-8462-4DFE-B332-C09B1CD63509}" presName="linComp" presStyleCnt="0"/>
      <dgm:spPr/>
    </dgm:pt>
    <dgm:pt modelId="{07B7338F-3FAA-4DA4-B958-B56CF6589376}" type="pres">
      <dgm:prSet presAssocID="{49C9DFE5-10E0-49E6-99DE-09A32FE67741}" presName="compNode" presStyleCnt="0"/>
      <dgm:spPr/>
    </dgm:pt>
    <dgm:pt modelId="{D91C99F4-A7EF-4254-B44B-FA3A13909A6D}" type="pres">
      <dgm:prSet presAssocID="{49C9DFE5-10E0-49E6-99DE-09A32FE67741}" presName="bkgdShape" presStyleLbl="node1" presStyleIdx="0" presStyleCnt="3"/>
      <dgm:spPr/>
      <dgm:t>
        <a:bodyPr/>
        <a:lstStyle/>
        <a:p>
          <a:endParaRPr lang="en-US"/>
        </a:p>
      </dgm:t>
    </dgm:pt>
    <dgm:pt modelId="{C45E42E6-B66B-4D44-B93A-4A0F6B357D28}" type="pres">
      <dgm:prSet presAssocID="{49C9DFE5-10E0-49E6-99DE-09A32FE67741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DDB26-B4D5-4F93-8C7C-67BEBD3B51D8}" type="pres">
      <dgm:prSet presAssocID="{49C9DFE5-10E0-49E6-99DE-09A32FE67741}" presName="invisiNode" presStyleLbl="node1" presStyleIdx="0" presStyleCnt="3"/>
      <dgm:spPr/>
    </dgm:pt>
    <dgm:pt modelId="{C9C442B0-CF87-4FBC-9FF1-1DDF80DDF231}" type="pres">
      <dgm:prSet presAssocID="{49C9DFE5-10E0-49E6-99DE-09A32FE67741}" presName="imagNode" presStyleLbl="fgImgPlace1" presStyleIdx="0" presStyleCnt="3" custScaleX="134198" custScaleY="130480" custLinFactNeighborX="-937" custLinFactNeighborY="66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46C8980-FCBD-42D7-928E-2CBED52857AF}" type="pres">
      <dgm:prSet presAssocID="{2CF52219-787E-415A-B020-E8BB36185A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23FA07-C801-45E3-A678-51B73AFF955B}" type="pres">
      <dgm:prSet presAssocID="{52EC1D3C-B0ED-4A69-A31E-8CDAEDF8AFA1}" presName="compNode" presStyleCnt="0"/>
      <dgm:spPr/>
    </dgm:pt>
    <dgm:pt modelId="{BF393B80-C46F-4B9F-854F-9EDC03DDDB1F}" type="pres">
      <dgm:prSet presAssocID="{52EC1D3C-B0ED-4A69-A31E-8CDAEDF8AFA1}" presName="bkgdShape" presStyleLbl="node1" presStyleIdx="1" presStyleCnt="3"/>
      <dgm:spPr/>
      <dgm:t>
        <a:bodyPr/>
        <a:lstStyle/>
        <a:p>
          <a:endParaRPr lang="en-US"/>
        </a:p>
      </dgm:t>
    </dgm:pt>
    <dgm:pt modelId="{4A64BE81-00AD-434B-A4CB-AFB81990C11E}" type="pres">
      <dgm:prSet presAssocID="{52EC1D3C-B0ED-4A69-A31E-8CDAEDF8AFA1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D3C15-6FF7-4CBE-AB18-0898EA7FC3EF}" type="pres">
      <dgm:prSet presAssocID="{52EC1D3C-B0ED-4A69-A31E-8CDAEDF8AFA1}" presName="invisiNode" presStyleLbl="node1" presStyleIdx="1" presStyleCnt="3"/>
      <dgm:spPr/>
    </dgm:pt>
    <dgm:pt modelId="{E7709B54-6956-4FF2-9A9F-78CE64EAFCB4}" type="pres">
      <dgm:prSet presAssocID="{52EC1D3C-B0ED-4A69-A31E-8CDAEDF8AFA1}" presName="imagNode" presStyleLbl="fgImgPlace1" presStyleIdx="1" presStyleCnt="3" custScaleX="135135" custScaleY="130480" custLinFactNeighborY="660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79B5C34F-DBD1-4DA0-A701-03EE5A80B3C2}" type="pres">
      <dgm:prSet presAssocID="{27F713A2-E4AB-48FB-A122-E59A939DD50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E51D266-4501-4979-B493-432806D83286}" type="pres">
      <dgm:prSet presAssocID="{28892D8F-F2D6-45A4-9EF8-C19D29F0ABDF}" presName="compNode" presStyleCnt="0"/>
      <dgm:spPr/>
    </dgm:pt>
    <dgm:pt modelId="{360B41D4-55E0-4283-8C65-6A00D372C228}" type="pres">
      <dgm:prSet presAssocID="{28892D8F-F2D6-45A4-9EF8-C19D29F0ABDF}" presName="bkgdShape" presStyleLbl="node1" presStyleIdx="2" presStyleCnt="3"/>
      <dgm:spPr/>
      <dgm:t>
        <a:bodyPr/>
        <a:lstStyle/>
        <a:p>
          <a:endParaRPr lang="en-US"/>
        </a:p>
      </dgm:t>
    </dgm:pt>
    <dgm:pt modelId="{E6B24BC5-CF9E-4F75-8060-B6F410255491}" type="pres">
      <dgm:prSet presAssocID="{28892D8F-F2D6-45A4-9EF8-C19D29F0ABD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5C755-ABC4-4E3C-877D-1DACC24F9DC7}" type="pres">
      <dgm:prSet presAssocID="{28892D8F-F2D6-45A4-9EF8-C19D29F0ABDF}" presName="invisiNode" presStyleLbl="node1" presStyleIdx="2" presStyleCnt="3"/>
      <dgm:spPr/>
    </dgm:pt>
    <dgm:pt modelId="{34C88B4B-77CA-40CB-9389-48AEC2689748}" type="pres">
      <dgm:prSet presAssocID="{28892D8F-F2D6-45A4-9EF8-C19D29F0ABDF}" presName="imagNode" presStyleLbl="fgImgPlace1" presStyleIdx="2" presStyleCnt="3" custScaleX="124811" custScaleY="130480" custLinFactNeighborX="937" custLinFactNeighborY="660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AA1448DD-CDC0-482B-9D4C-FB94A5952E8E}" srcId="{2AE4C07A-8462-4DFE-B332-C09B1CD63509}" destId="{52EC1D3C-B0ED-4A69-A31E-8CDAEDF8AFA1}" srcOrd="1" destOrd="0" parTransId="{26A6B4D9-729A-4F3F-BA04-76070EC2975A}" sibTransId="{27F713A2-E4AB-48FB-A122-E59A939DD505}"/>
    <dgm:cxn modelId="{3F81DAFF-A8B0-4C7E-A71C-3B439114BBFA}" type="presOf" srcId="{2AE4C07A-8462-4DFE-B332-C09B1CD63509}" destId="{6E4354D3-16B8-493F-9F3E-AAB1DEC46A94}" srcOrd="0" destOrd="0" presId="urn:microsoft.com/office/officeart/2005/8/layout/hList7"/>
    <dgm:cxn modelId="{B676CA66-BFD7-4FF5-9A6A-28B49A8E5ADC}" type="presOf" srcId="{28892D8F-F2D6-45A4-9EF8-C19D29F0ABDF}" destId="{360B41D4-55E0-4283-8C65-6A00D372C228}" srcOrd="0" destOrd="0" presId="urn:microsoft.com/office/officeart/2005/8/layout/hList7"/>
    <dgm:cxn modelId="{523CDB55-14BF-4A76-B29D-5A2AF409ECB4}" srcId="{2AE4C07A-8462-4DFE-B332-C09B1CD63509}" destId="{28892D8F-F2D6-45A4-9EF8-C19D29F0ABDF}" srcOrd="2" destOrd="0" parTransId="{974C2F97-CAC5-4D05-9EB9-4000F5CB12DD}" sibTransId="{695A853C-062D-4215-9C99-441E3E4AC6BF}"/>
    <dgm:cxn modelId="{E259B1B5-589B-4849-87E5-9D0F768122FC}" type="presOf" srcId="{49C9DFE5-10E0-49E6-99DE-09A32FE67741}" destId="{D91C99F4-A7EF-4254-B44B-FA3A13909A6D}" srcOrd="0" destOrd="0" presId="urn:microsoft.com/office/officeart/2005/8/layout/hList7"/>
    <dgm:cxn modelId="{3D86F94E-68A8-4710-BFA0-59B960E988B8}" type="presOf" srcId="{28892D8F-F2D6-45A4-9EF8-C19D29F0ABDF}" destId="{E6B24BC5-CF9E-4F75-8060-B6F410255491}" srcOrd="1" destOrd="0" presId="urn:microsoft.com/office/officeart/2005/8/layout/hList7"/>
    <dgm:cxn modelId="{B0F25092-22F1-4C15-A3BB-FAA7AB1CD56B}" type="presOf" srcId="{52EC1D3C-B0ED-4A69-A31E-8CDAEDF8AFA1}" destId="{4A64BE81-00AD-434B-A4CB-AFB81990C11E}" srcOrd="1" destOrd="0" presId="urn:microsoft.com/office/officeart/2005/8/layout/hList7"/>
    <dgm:cxn modelId="{AA4AE77F-73D0-42C3-AC77-EDE70CA300DF}" type="presOf" srcId="{49C9DFE5-10E0-49E6-99DE-09A32FE67741}" destId="{C45E42E6-B66B-4D44-B93A-4A0F6B357D28}" srcOrd="1" destOrd="0" presId="urn:microsoft.com/office/officeart/2005/8/layout/hList7"/>
    <dgm:cxn modelId="{FDB2DC68-EA55-4F88-9118-476EB26C4B7B}" srcId="{2AE4C07A-8462-4DFE-B332-C09B1CD63509}" destId="{49C9DFE5-10E0-49E6-99DE-09A32FE67741}" srcOrd="0" destOrd="0" parTransId="{1EBFA28E-2129-49F4-AA72-A04B185A3146}" sibTransId="{2CF52219-787E-415A-B020-E8BB36185A95}"/>
    <dgm:cxn modelId="{DB1D0E16-D454-41D2-89EF-DA2BDA9BC664}" type="presOf" srcId="{52EC1D3C-B0ED-4A69-A31E-8CDAEDF8AFA1}" destId="{BF393B80-C46F-4B9F-854F-9EDC03DDDB1F}" srcOrd="0" destOrd="0" presId="urn:microsoft.com/office/officeart/2005/8/layout/hList7"/>
    <dgm:cxn modelId="{7CDCD667-D17B-4658-B205-0D85C35EC1A6}" type="presOf" srcId="{2CF52219-787E-415A-B020-E8BB36185A95}" destId="{246C8980-FCBD-42D7-928E-2CBED52857AF}" srcOrd="0" destOrd="0" presId="urn:microsoft.com/office/officeart/2005/8/layout/hList7"/>
    <dgm:cxn modelId="{7C305492-2742-4699-AAF8-1BD02CA4E10C}" type="presOf" srcId="{27F713A2-E4AB-48FB-A122-E59A939DD505}" destId="{79B5C34F-DBD1-4DA0-A701-03EE5A80B3C2}" srcOrd="0" destOrd="0" presId="urn:microsoft.com/office/officeart/2005/8/layout/hList7"/>
    <dgm:cxn modelId="{4133203E-627E-4FEF-B440-B7D0DC5A30E3}" type="presParOf" srcId="{6E4354D3-16B8-493F-9F3E-AAB1DEC46A94}" destId="{6AE1F591-1889-4CAB-BA52-DD749FBED5B2}" srcOrd="0" destOrd="0" presId="urn:microsoft.com/office/officeart/2005/8/layout/hList7"/>
    <dgm:cxn modelId="{462A41A5-EAD9-4C24-A1E9-2180AC14212E}" type="presParOf" srcId="{6E4354D3-16B8-493F-9F3E-AAB1DEC46A94}" destId="{39EB8F13-44B0-4057-BAE6-B0128574498D}" srcOrd="1" destOrd="0" presId="urn:microsoft.com/office/officeart/2005/8/layout/hList7"/>
    <dgm:cxn modelId="{B205FF23-D210-4486-9061-A61C0F78F77D}" type="presParOf" srcId="{39EB8F13-44B0-4057-BAE6-B0128574498D}" destId="{07B7338F-3FAA-4DA4-B958-B56CF6589376}" srcOrd="0" destOrd="0" presId="urn:microsoft.com/office/officeart/2005/8/layout/hList7"/>
    <dgm:cxn modelId="{6C3E4B79-BAC6-4476-A5E4-4B86CFA6E5AC}" type="presParOf" srcId="{07B7338F-3FAA-4DA4-B958-B56CF6589376}" destId="{D91C99F4-A7EF-4254-B44B-FA3A13909A6D}" srcOrd="0" destOrd="0" presId="urn:microsoft.com/office/officeart/2005/8/layout/hList7"/>
    <dgm:cxn modelId="{FAE38B00-B8B7-418C-9C1E-EE4EBE5200C0}" type="presParOf" srcId="{07B7338F-3FAA-4DA4-B958-B56CF6589376}" destId="{C45E42E6-B66B-4D44-B93A-4A0F6B357D28}" srcOrd="1" destOrd="0" presId="urn:microsoft.com/office/officeart/2005/8/layout/hList7"/>
    <dgm:cxn modelId="{C30D6B08-B130-4C4F-BE73-E37EE9E46B45}" type="presParOf" srcId="{07B7338F-3FAA-4DA4-B958-B56CF6589376}" destId="{9DADDB26-B4D5-4F93-8C7C-67BEBD3B51D8}" srcOrd="2" destOrd="0" presId="urn:microsoft.com/office/officeart/2005/8/layout/hList7"/>
    <dgm:cxn modelId="{1FAAFC53-5A01-423B-A326-75A35F26CE07}" type="presParOf" srcId="{07B7338F-3FAA-4DA4-B958-B56CF6589376}" destId="{C9C442B0-CF87-4FBC-9FF1-1DDF80DDF231}" srcOrd="3" destOrd="0" presId="urn:microsoft.com/office/officeart/2005/8/layout/hList7"/>
    <dgm:cxn modelId="{F403DF9F-B2D0-48F4-9DE6-0990FBA3A080}" type="presParOf" srcId="{39EB8F13-44B0-4057-BAE6-B0128574498D}" destId="{246C8980-FCBD-42D7-928E-2CBED52857AF}" srcOrd="1" destOrd="0" presId="urn:microsoft.com/office/officeart/2005/8/layout/hList7"/>
    <dgm:cxn modelId="{4D9241D8-3907-4392-9E97-3D227D07E650}" type="presParOf" srcId="{39EB8F13-44B0-4057-BAE6-B0128574498D}" destId="{2D23FA07-C801-45E3-A678-51B73AFF955B}" srcOrd="2" destOrd="0" presId="urn:microsoft.com/office/officeart/2005/8/layout/hList7"/>
    <dgm:cxn modelId="{32844F71-E577-435C-82C0-DB839CCB5A3F}" type="presParOf" srcId="{2D23FA07-C801-45E3-A678-51B73AFF955B}" destId="{BF393B80-C46F-4B9F-854F-9EDC03DDDB1F}" srcOrd="0" destOrd="0" presId="urn:microsoft.com/office/officeart/2005/8/layout/hList7"/>
    <dgm:cxn modelId="{DAEBDB42-1390-4D30-AC8F-8193B6972CA6}" type="presParOf" srcId="{2D23FA07-C801-45E3-A678-51B73AFF955B}" destId="{4A64BE81-00AD-434B-A4CB-AFB81990C11E}" srcOrd="1" destOrd="0" presId="urn:microsoft.com/office/officeart/2005/8/layout/hList7"/>
    <dgm:cxn modelId="{220516B7-31A0-4719-86CC-681AA045B93C}" type="presParOf" srcId="{2D23FA07-C801-45E3-A678-51B73AFF955B}" destId="{3E5D3C15-6FF7-4CBE-AB18-0898EA7FC3EF}" srcOrd="2" destOrd="0" presId="urn:microsoft.com/office/officeart/2005/8/layout/hList7"/>
    <dgm:cxn modelId="{6C825A2A-0420-46F5-9E71-9DD809443D5F}" type="presParOf" srcId="{2D23FA07-C801-45E3-A678-51B73AFF955B}" destId="{E7709B54-6956-4FF2-9A9F-78CE64EAFCB4}" srcOrd="3" destOrd="0" presId="urn:microsoft.com/office/officeart/2005/8/layout/hList7"/>
    <dgm:cxn modelId="{46FC71EC-AF24-4557-9E0A-92D564E9C1DC}" type="presParOf" srcId="{39EB8F13-44B0-4057-BAE6-B0128574498D}" destId="{79B5C34F-DBD1-4DA0-A701-03EE5A80B3C2}" srcOrd="3" destOrd="0" presId="urn:microsoft.com/office/officeart/2005/8/layout/hList7"/>
    <dgm:cxn modelId="{2B76E990-1903-474D-A0E5-94CD65F1D1EA}" type="presParOf" srcId="{39EB8F13-44B0-4057-BAE6-B0128574498D}" destId="{4E51D266-4501-4979-B493-432806D83286}" srcOrd="4" destOrd="0" presId="urn:microsoft.com/office/officeart/2005/8/layout/hList7"/>
    <dgm:cxn modelId="{1254DA0B-1C32-4FFB-A99F-7127BC4E05C0}" type="presParOf" srcId="{4E51D266-4501-4979-B493-432806D83286}" destId="{360B41D4-55E0-4283-8C65-6A00D372C228}" srcOrd="0" destOrd="0" presId="urn:microsoft.com/office/officeart/2005/8/layout/hList7"/>
    <dgm:cxn modelId="{FE656869-D08F-4530-8632-083E6C517C5D}" type="presParOf" srcId="{4E51D266-4501-4979-B493-432806D83286}" destId="{E6B24BC5-CF9E-4F75-8060-B6F410255491}" srcOrd="1" destOrd="0" presId="urn:microsoft.com/office/officeart/2005/8/layout/hList7"/>
    <dgm:cxn modelId="{50DC3AAF-FC8B-4F94-86AF-80CE7C1DF152}" type="presParOf" srcId="{4E51D266-4501-4979-B493-432806D83286}" destId="{A935C755-ABC4-4E3C-877D-1DACC24F9DC7}" srcOrd="2" destOrd="0" presId="urn:microsoft.com/office/officeart/2005/8/layout/hList7"/>
    <dgm:cxn modelId="{0A8FE218-A2C6-484B-BBBD-38B4FA739F72}" type="presParOf" srcId="{4E51D266-4501-4979-B493-432806D83286}" destId="{34C88B4B-77CA-40CB-9389-48AEC268974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47705-1FDA-4F86-9115-C5613111807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52C38-EE20-4331-9366-530CE190044A}">
      <dgm:prSet phldrT="[Text]" custT="1"/>
      <dgm:spPr/>
      <dgm:t>
        <a:bodyPr/>
        <a:lstStyle/>
        <a:p>
          <a:endParaRPr lang="en-US" sz="1600" dirty="0"/>
        </a:p>
      </dgm:t>
    </dgm:pt>
    <dgm:pt modelId="{3B61123C-631D-4230-9BBD-B1C8C8FF3198}" type="parTrans" cxnId="{A7B20EDD-6AD3-4A6B-8ED1-A92E7398287E}">
      <dgm:prSet/>
      <dgm:spPr/>
      <dgm:t>
        <a:bodyPr/>
        <a:lstStyle/>
        <a:p>
          <a:endParaRPr lang="en-US"/>
        </a:p>
      </dgm:t>
    </dgm:pt>
    <dgm:pt modelId="{197E6AEE-740B-447D-AA3E-791CF1827510}" type="sibTrans" cxnId="{A7B20EDD-6AD3-4A6B-8ED1-A92E7398287E}">
      <dgm:prSet/>
      <dgm:spPr/>
      <dgm:t>
        <a:bodyPr/>
        <a:lstStyle/>
        <a:p>
          <a:endParaRPr lang="en-US"/>
        </a:p>
      </dgm:t>
    </dgm:pt>
    <dgm:pt modelId="{39E7AC14-1AFE-4F66-BFD6-C648B856ED30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ctr"/>
          <a:r>
            <a:rPr lang="en-US" sz="3000" baseline="0" dirty="0" smtClean="0"/>
            <a:t>    </a:t>
          </a:r>
          <a:r>
            <a:rPr lang="en-US" sz="100" baseline="0" dirty="0" smtClean="0"/>
            <a:t>.</a:t>
          </a:r>
          <a:endParaRPr lang="en-US" sz="100" dirty="0"/>
        </a:p>
      </dgm:t>
    </dgm:pt>
    <dgm:pt modelId="{A5027947-60EF-462B-AEF5-C81E94A49FD6}" type="sibTrans" cxnId="{160AFAA8-AAE2-48B5-8B2D-75DB6E8A304A}">
      <dgm:prSet/>
      <dgm:spPr/>
      <dgm:t>
        <a:bodyPr/>
        <a:lstStyle/>
        <a:p>
          <a:endParaRPr lang="en-US"/>
        </a:p>
      </dgm:t>
    </dgm:pt>
    <dgm:pt modelId="{D119C49B-F827-4604-8FDC-A5B65722BB3A}" type="parTrans" cxnId="{160AFAA8-AAE2-48B5-8B2D-75DB6E8A304A}">
      <dgm:prSet/>
      <dgm:spPr/>
      <dgm:t>
        <a:bodyPr/>
        <a:lstStyle/>
        <a:p>
          <a:endParaRPr lang="en-US"/>
        </a:p>
      </dgm:t>
    </dgm:pt>
    <dgm:pt modelId="{03B3231D-8275-412B-95B5-26B291DEDF9D}">
      <dgm:prSet/>
      <dgm:spPr/>
      <dgm:t>
        <a:bodyPr/>
        <a:lstStyle/>
        <a:p>
          <a:endParaRPr lang="en-US"/>
        </a:p>
      </dgm:t>
    </dgm:pt>
    <dgm:pt modelId="{EBF01A67-AD63-4652-BFBD-264586CC0547}" type="parTrans" cxnId="{27CC0BAE-512C-47D2-B82E-7B3625969A75}">
      <dgm:prSet/>
      <dgm:spPr/>
      <dgm:t>
        <a:bodyPr/>
        <a:lstStyle/>
        <a:p>
          <a:endParaRPr lang="en-US"/>
        </a:p>
      </dgm:t>
    </dgm:pt>
    <dgm:pt modelId="{CBF9917E-97D2-48B9-B5E0-82B04F41D301}" type="sibTrans" cxnId="{27CC0BAE-512C-47D2-B82E-7B3625969A75}">
      <dgm:prSet/>
      <dgm:spPr/>
      <dgm:t>
        <a:bodyPr/>
        <a:lstStyle/>
        <a:p>
          <a:endParaRPr lang="en-US"/>
        </a:p>
      </dgm:t>
    </dgm:pt>
    <dgm:pt modelId="{A59CF98C-7BB1-4D38-B09E-E86F9FA34A54}" type="pres">
      <dgm:prSet presAssocID="{6FE47705-1FDA-4F86-9115-C561311180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253400-440A-4AFC-8B19-AF2EA690818B}" type="pres">
      <dgm:prSet presAssocID="{F0152C38-EE20-4331-9366-530CE190044A}" presName="composite" presStyleCnt="0"/>
      <dgm:spPr/>
    </dgm:pt>
    <dgm:pt modelId="{74E25874-7B44-4AEF-8A5C-E2DBAB171D3A}" type="pres">
      <dgm:prSet presAssocID="{F0152C38-EE20-4331-9366-530CE190044A}" presName="Parent1" presStyleLbl="node1" presStyleIdx="0" presStyleCnt="6" custScaleX="1006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CC36C-6196-4035-AC9F-D32B22E1FB61}" type="pres">
      <dgm:prSet presAssocID="{F0152C38-EE20-4331-9366-530CE190044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1C4A4-F7DF-4CEA-BBC3-F1217C6A68A5}" type="pres">
      <dgm:prSet presAssocID="{F0152C38-EE20-4331-9366-530CE190044A}" presName="BalanceSpacing" presStyleCnt="0"/>
      <dgm:spPr/>
    </dgm:pt>
    <dgm:pt modelId="{16D9D4A8-87D9-4188-90E9-E512CE614A2C}" type="pres">
      <dgm:prSet presAssocID="{F0152C38-EE20-4331-9366-530CE190044A}" presName="BalanceSpacing1" presStyleCnt="0"/>
      <dgm:spPr/>
    </dgm:pt>
    <dgm:pt modelId="{0A87B856-38A4-4403-8583-A30D3A2B22CF}" type="pres">
      <dgm:prSet presAssocID="{197E6AEE-740B-447D-AA3E-791CF1827510}" presName="Accent1Text" presStyleLbl="node1" presStyleIdx="1" presStyleCnt="6"/>
      <dgm:spPr/>
      <dgm:t>
        <a:bodyPr/>
        <a:lstStyle/>
        <a:p>
          <a:endParaRPr lang="en-US"/>
        </a:p>
      </dgm:t>
    </dgm:pt>
    <dgm:pt modelId="{FA93668B-45B5-4084-A4CE-94C33D338621}" type="pres">
      <dgm:prSet presAssocID="{197E6AEE-740B-447D-AA3E-791CF1827510}" presName="spaceBetweenRectangles" presStyleCnt="0"/>
      <dgm:spPr/>
    </dgm:pt>
    <dgm:pt modelId="{2B6BA8CE-B7CE-45D3-9889-D6C6D07FBD4F}" type="pres">
      <dgm:prSet presAssocID="{39E7AC14-1AFE-4F66-BFD6-C648B856ED30}" presName="composite" presStyleCnt="0"/>
      <dgm:spPr/>
    </dgm:pt>
    <dgm:pt modelId="{F8B15FD0-FFA0-4B8F-8CE3-51E20D838CAA}" type="pres">
      <dgm:prSet presAssocID="{39E7AC14-1AFE-4F66-BFD6-C648B856ED30}" presName="Parent1" presStyleLbl="node1" presStyleIdx="2" presStyleCnt="6" custLinFactNeighborX="-2121" custLinFactNeighborY="-5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DF7BB-1E08-4FC9-A875-15D9C2B6070D}" type="pres">
      <dgm:prSet presAssocID="{39E7AC14-1AFE-4F66-BFD6-C648B856ED3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188764-1085-41D2-B1ED-7EA5F810B242}" type="pres">
      <dgm:prSet presAssocID="{39E7AC14-1AFE-4F66-BFD6-C648B856ED30}" presName="BalanceSpacing" presStyleCnt="0"/>
      <dgm:spPr/>
    </dgm:pt>
    <dgm:pt modelId="{01FC1B27-E917-4E24-9C8C-137B2932FCC4}" type="pres">
      <dgm:prSet presAssocID="{39E7AC14-1AFE-4F66-BFD6-C648B856ED30}" presName="BalanceSpacing1" presStyleCnt="0"/>
      <dgm:spPr/>
    </dgm:pt>
    <dgm:pt modelId="{5F9E48C8-2BAE-4552-96C4-12B3D4560693}" type="pres">
      <dgm:prSet presAssocID="{A5027947-60EF-462B-AEF5-C81E94A49FD6}" presName="Accent1Text" presStyleLbl="node1" presStyleIdx="3" presStyleCnt="6"/>
      <dgm:spPr/>
      <dgm:t>
        <a:bodyPr/>
        <a:lstStyle/>
        <a:p>
          <a:endParaRPr lang="en-US"/>
        </a:p>
      </dgm:t>
    </dgm:pt>
    <dgm:pt modelId="{212C8D0F-D934-4438-B6DD-AE038E2E22EA}" type="pres">
      <dgm:prSet presAssocID="{A5027947-60EF-462B-AEF5-C81E94A49FD6}" presName="spaceBetweenRectangles" presStyleCnt="0"/>
      <dgm:spPr/>
    </dgm:pt>
    <dgm:pt modelId="{6333DB3E-ADAB-4068-9887-A311935A7811}" type="pres">
      <dgm:prSet presAssocID="{03B3231D-8275-412B-95B5-26B291DEDF9D}" presName="composite" presStyleCnt="0"/>
      <dgm:spPr/>
    </dgm:pt>
    <dgm:pt modelId="{25ACBBCA-D0ED-4719-81D7-8E9B28FAE76F}" type="pres">
      <dgm:prSet presAssocID="{03B3231D-8275-412B-95B5-26B291DEDF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0F0F3-8B36-4874-8D06-5497DB91BE15}" type="pres">
      <dgm:prSet presAssocID="{03B3231D-8275-412B-95B5-26B291DEDF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B7F4AC0-E46E-40CD-A7E0-61D9E056968F}" type="pres">
      <dgm:prSet presAssocID="{03B3231D-8275-412B-95B5-26B291DEDF9D}" presName="BalanceSpacing" presStyleCnt="0"/>
      <dgm:spPr/>
    </dgm:pt>
    <dgm:pt modelId="{FE4C17EE-4523-457D-BBB8-31FD140B86E0}" type="pres">
      <dgm:prSet presAssocID="{03B3231D-8275-412B-95B5-26B291DEDF9D}" presName="BalanceSpacing1" presStyleCnt="0"/>
      <dgm:spPr/>
    </dgm:pt>
    <dgm:pt modelId="{26620150-6213-462A-B989-039B83B9DEB0}" type="pres">
      <dgm:prSet presAssocID="{CBF9917E-97D2-48B9-B5E0-82B04F41D30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95AFBA7-90E2-416E-8E5C-5C3E04A66D96}" type="presOf" srcId="{A5027947-60EF-462B-AEF5-C81E94A49FD6}" destId="{5F9E48C8-2BAE-4552-96C4-12B3D4560693}" srcOrd="0" destOrd="0" presId="urn:microsoft.com/office/officeart/2008/layout/AlternatingHexagons"/>
    <dgm:cxn modelId="{3F9540FD-66AE-4E73-9B8A-5215BF295F97}" type="presOf" srcId="{03B3231D-8275-412B-95B5-26B291DEDF9D}" destId="{25ACBBCA-D0ED-4719-81D7-8E9B28FAE76F}" srcOrd="0" destOrd="0" presId="urn:microsoft.com/office/officeart/2008/layout/AlternatingHexagons"/>
    <dgm:cxn modelId="{160AFAA8-AAE2-48B5-8B2D-75DB6E8A304A}" srcId="{6FE47705-1FDA-4F86-9115-C56131118078}" destId="{39E7AC14-1AFE-4F66-BFD6-C648B856ED30}" srcOrd="1" destOrd="0" parTransId="{D119C49B-F827-4604-8FDC-A5B65722BB3A}" sibTransId="{A5027947-60EF-462B-AEF5-C81E94A49FD6}"/>
    <dgm:cxn modelId="{27CC0BAE-512C-47D2-B82E-7B3625969A75}" srcId="{6FE47705-1FDA-4F86-9115-C56131118078}" destId="{03B3231D-8275-412B-95B5-26B291DEDF9D}" srcOrd="2" destOrd="0" parTransId="{EBF01A67-AD63-4652-BFBD-264586CC0547}" sibTransId="{CBF9917E-97D2-48B9-B5E0-82B04F41D301}"/>
    <dgm:cxn modelId="{50EEFB4B-D290-4E77-A552-09BC4873DF3D}" type="presOf" srcId="{197E6AEE-740B-447D-AA3E-791CF1827510}" destId="{0A87B856-38A4-4403-8583-A30D3A2B22CF}" srcOrd="0" destOrd="0" presId="urn:microsoft.com/office/officeart/2008/layout/AlternatingHexagons"/>
    <dgm:cxn modelId="{9AC3E00C-2D23-496A-A008-67F2BEDD426F}" type="presOf" srcId="{F0152C38-EE20-4331-9366-530CE190044A}" destId="{74E25874-7B44-4AEF-8A5C-E2DBAB171D3A}" srcOrd="0" destOrd="0" presId="urn:microsoft.com/office/officeart/2008/layout/AlternatingHexagons"/>
    <dgm:cxn modelId="{912E7AFB-F46E-4CE1-8BAC-F60D0029A130}" type="presOf" srcId="{6FE47705-1FDA-4F86-9115-C56131118078}" destId="{A59CF98C-7BB1-4D38-B09E-E86F9FA34A54}" srcOrd="0" destOrd="0" presId="urn:microsoft.com/office/officeart/2008/layout/AlternatingHexagons"/>
    <dgm:cxn modelId="{9A2BF801-1525-4877-B5EC-A0BF32632FCE}" type="presOf" srcId="{CBF9917E-97D2-48B9-B5E0-82B04F41D301}" destId="{26620150-6213-462A-B989-039B83B9DEB0}" srcOrd="0" destOrd="0" presId="urn:microsoft.com/office/officeart/2008/layout/AlternatingHexagons"/>
    <dgm:cxn modelId="{C1B82EA8-55F8-4C6A-A317-E1C681A4505B}" type="presOf" srcId="{39E7AC14-1AFE-4F66-BFD6-C648B856ED30}" destId="{F8B15FD0-FFA0-4B8F-8CE3-51E20D838CAA}" srcOrd="0" destOrd="0" presId="urn:microsoft.com/office/officeart/2008/layout/AlternatingHexagons"/>
    <dgm:cxn modelId="{A7B20EDD-6AD3-4A6B-8ED1-A92E7398287E}" srcId="{6FE47705-1FDA-4F86-9115-C56131118078}" destId="{F0152C38-EE20-4331-9366-530CE190044A}" srcOrd="0" destOrd="0" parTransId="{3B61123C-631D-4230-9BBD-B1C8C8FF3198}" sibTransId="{197E6AEE-740B-447D-AA3E-791CF1827510}"/>
    <dgm:cxn modelId="{400B3DE2-07B2-4736-94D8-5C53F55F86A9}" type="presParOf" srcId="{A59CF98C-7BB1-4D38-B09E-E86F9FA34A54}" destId="{8C253400-440A-4AFC-8B19-AF2EA690818B}" srcOrd="0" destOrd="0" presId="urn:microsoft.com/office/officeart/2008/layout/AlternatingHexagons"/>
    <dgm:cxn modelId="{77601EC6-88BA-4B2D-B304-3C4F95BE36F7}" type="presParOf" srcId="{8C253400-440A-4AFC-8B19-AF2EA690818B}" destId="{74E25874-7B44-4AEF-8A5C-E2DBAB171D3A}" srcOrd="0" destOrd="0" presId="urn:microsoft.com/office/officeart/2008/layout/AlternatingHexagons"/>
    <dgm:cxn modelId="{75F46ADE-A94C-47C2-BFD0-712DC6F36265}" type="presParOf" srcId="{8C253400-440A-4AFC-8B19-AF2EA690818B}" destId="{AF0CC36C-6196-4035-AC9F-D32B22E1FB61}" srcOrd="1" destOrd="0" presId="urn:microsoft.com/office/officeart/2008/layout/AlternatingHexagons"/>
    <dgm:cxn modelId="{067217EF-674B-4D27-9E1B-C25B428DAB0F}" type="presParOf" srcId="{8C253400-440A-4AFC-8B19-AF2EA690818B}" destId="{A9F1C4A4-F7DF-4CEA-BBC3-F1217C6A68A5}" srcOrd="2" destOrd="0" presId="urn:microsoft.com/office/officeart/2008/layout/AlternatingHexagons"/>
    <dgm:cxn modelId="{1F55217E-B362-41A4-9C68-1C92007DB83E}" type="presParOf" srcId="{8C253400-440A-4AFC-8B19-AF2EA690818B}" destId="{16D9D4A8-87D9-4188-90E9-E512CE614A2C}" srcOrd="3" destOrd="0" presId="urn:microsoft.com/office/officeart/2008/layout/AlternatingHexagons"/>
    <dgm:cxn modelId="{8021EBE8-6870-4AC4-9C03-A0F50BC1E040}" type="presParOf" srcId="{8C253400-440A-4AFC-8B19-AF2EA690818B}" destId="{0A87B856-38A4-4403-8583-A30D3A2B22CF}" srcOrd="4" destOrd="0" presId="urn:microsoft.com/office/officeart/2008/layout/AlternatingHexagons"/>
    <dgm:cxn modelId="{45D9E794-FDB0-4B09-82DA-5F41C3DF0D2E}" type="presParOf" srcId="{A59CF98C-7BB1-4D38-B09E-E86F9FA34A54}" destId="{FA93668B-45B5-4084-A4CE-94C33D338621}" srcOrd="1" destOrd="0" presId="urn:microsoft.com/office/officeart/2008/layout/AlternatingHexagons"/>
    <dgm:cxn modelId="{B962B69B-ACA5-4E40-BFDD-00322466D4FC}" type="presParOf" srcId="{A59CF98C-7BB1-4D38-B09E-E86F9FA34A54}" destId="{2B6BA8CE-B7CE-45D3-9889-D6C6D07FBD4F}" srcOrd="2" destOrd="0" presId="urn:microsoft.com/office/officeart/2008/layout/AlternatingHexagons"/>
    <dgm:cxn modelId="{BCFAD5E0-0554-43BE-8F92-176B4751FE3A}" type="presParOf" srcId="{2B6BA8CE-B7CE-45D3-9889-D6C6D07FBD4F}" destId="{F8B15FD0-FFA0-4B8F-8CE3-51E20D838CAA}" srcOrd="0" destOrd="0" presId="urn:microsoft.com/office/officeart/2008/layout/AlternatingHexagons"/>
    <dgm:cxn modelId="{4F7F9782-717F-414F-8C30-74908C37464A}" type="presParOf" srcId="{2B6BA8CE-B7CE-45D3-9889-D6C6D07FBD4F}" destId="{589DF7BB-1E08-4FC9-A875-15D9C2B6070D}" srcOrd="1" destOrd="0" presId="urn:microsoft.com/office/officeart/2008/layout/AlternatingHexagons"/>
    <dgm:cxn modelId="{F243AD2A-82E4-4F88-9657-C961C55893C6}" type="presParOf" srcId="{2B6BA8CE-B7CE-45D3-9889-D6C6D07FBD4F}" destId="{7B188764-1085-41D2-B1ED-7EA5F810B242}" srcOrd="2" destOrd="0" presId="urn:microsoft.com/office/officeart/2008/layout/AlternatingHexagons"/>
    <dgm:cxn modelId="{64AE4D4D-4489-43CB-AD0C-52C4FD784155}" type="presParOf" srcId="{2B6BA8CE-B7CE-45D3-9889-D6C6D07FBD4F}" destId="{01FC1B27-E917-4E24-9C8C-137B2932FCC4}" srcOrd="3" destOrd="0" presId="urn:microsoft.com/office/officeart/2008/layout/AlternatingHexagons"/>
    <dgm:cxn modelId="{BEFF9044-F090-492B-ABF5-C2D24C2B1DC7}" type="presParOf" srcId="{2B6BA8CE-B7CE-45D3-9889-D6C6D07FBD4F}" destId="{5F9E48C8-2BAE-4552-96C4-12B3D4560693}" srcOrd="4" destOrd="0" presId="urn:microsoft.com/office/officeart/2008/layout/AlternatingHexagons"/>
    <dgm:cxn modelId="{5DD3EFE1-6483-4547-94CC-B50B3B5D6028}" type="presParOf" srcId="{A59CF98C-7BB1-4D38-B09E-E86F9FA34A54}" destId="{212C8D0F-D934-4438-B6DD-AE038E2E22EA}" srcOrd="3" destOrd="0" presId="urn:microsoft.com/office/officeart/2008/layout/AlternatingHexagons"/>
    <dgm:cxn modelId="{92C7F341-5941-48AB-B33A-F2DCEAA98810}" type="presParOf" srcId="{A59CF98C-7BB1-4D38-B09E-E86F9FA34A54}" destId="{6333DB3E-ADAB-4068-9887-A311935A7811}" srcOrd="4" destOrd="0" presId="urn:microsoft.com/office/officeart/2008/layout/AlternatingHexagons"/>
    <dgm:cxn modelId="{2F4F08C8-5710-42E7-A227-59BB31862F4A}" type="presParOf" srcId="{6333DB3E-ADAB-4068-9887-A311935A7811}" destId="{25ACBBCA-D0ED-4719-81D7-8E9B28FAE76F}" srcOrd="0" destOrd="0" presId="urn:microsoft.com/office/officeart/2008/layout/AlternatingHexagons"/>
    <dgm:cxn modelId="{8FB4E159-DB4B-462F-87E1-62149E78B41F}" type="presParOf" srcId="{6333DB3E-ADAB-4068-9887-A311935A7811}" destId="{2F80F0F3-8B36-4874-8D06-5497DB91BE15}" srcOrd="1" destOrd="0" presId="urn:microsoft.com/office/officeart/2008/layout/AlternatingHexagons"/>
    <dgm:cxn modelId="{1279F588-A4B5-49AB-BBD7-B073A21CF67C}" type="presParOf" srcId="{6333DB3E-ADAB-4068-9887-A311935A7811}" destId="{8B7F4AC0-E46E-40CD-A7E0-61D9E056968F}" srcOrd="2" destOrd="0" presId="urn:microsoft.com/office/officeart/2008/layout/AlternatingHexagons"/>
    <dgm:cxn modelId="{A83BB147-BDC8-44F1-BA91-35EA3A8CA78C}" type="presParOf" srcId="{6333DB3E-ADAB-4068-9887-A311935A7811}" destId="{FE4C17EE-4523-457D-BBB8-31FD140B86E0}" srcOrd="3" destOrd="0" presId="urn:microsoft.com/office/officeart/2008/layout/AlternatingHexagons"/>
    <dgm:cxn modelId="{5E21A9CA-C58F-4F32-AEBA-2C7B5BD56B1D}" type="presParOf" srcId="{6333DB3E-ADAB-4068-9887-A311935A7811}" destId="{26620150-6213-462A-B989-039B83B9DEB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00F54D-9054-4609-B321-AD4B402C06A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EEB03-B975-4DE9-B2CD-70BC56C68A32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>
                  <a:lumMod val="50000"/>
                </a:schemeClr>
              </a:solidFill>
            </a:rPr>
            <a:t>Products list</a:t>
          </a:r>
          <a:endParaRPr lang="en-US" sz="1200" dirty="0">
            <a:solidFill>
              <a:schemeClr val="accent1">
                <a:lumMod val="50000"/>
              </a:schemeClr>
            </a:solidFill>
          </a:endParaRPr>
        </a:p>
      </dgm:t>
    </dgm:pt>
    <dgm:pt modelId="{8857483B-8F2D-4B30-B25E-EDF164862EBA}" type="parTrans" cxnId="{890675CF-C375-4E79-B015-1A32F5B736F6}">
      <dgm:prSet/>
      <dgm:spPr/>
      <dgm:t>
        <a:bodyPr/>
        <a:lstStyle/>
        <a:p>
          <a:endParaRPr lang="en-US"/>
        </a:p>
      </dgm:t>
    </dgm:pt>
    <dgm:pt modelId="{20D8EC34-D8A7-4850-973C-D6E9F55EC660}" type="sibTrans" cxnId="{890675CF-C375-4E79-B015-1A32F5B736F6}">
      <dgm:prSet/>
      <dgm:spPr/>
      <dgm:t>
        <a:bodyPr/>
        <a:lstStyle/>
        <a:p>
          <a:endParaRPr lang="en-US"/>
        </a:p>
      </dgm:t>
    </dgm:pt>
    <dgm:pt modelId="{3045CF1B-822C-462F-9824-5E4CB5DAC64C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Tea Shop with online order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648B85A0-E9A1-4EB4-BE6B-89B39A9B2D75}" type="parTrans" cxnId="{79BB2799-C727-40D6-B37C-76918A1FACA5}">
      <dgm:prSet/>
      <dgm:spPr/>
      <dgm:t>
        <a:bodyPr/>
        <a:lstStyle/>
        <a:p>
          <a:endParaRPr lang="en-US"/>
        </a:p>
      </dgm:t>
    </dgm:pt>
    <dgm:pt modelId="{7E366803-267C-4B31-9553-1377CADE1D91}" type="sibTrans" cxnId="{79BB2799-C727-40D6-B37C-76918A1FACA5}">
      <dgm:prSet/>
      <dgm:spPr/>
      <dgm:t>
        <a:bodyPr/>
        <a:lstStyle/>
        <a:p>
          <a:endParaRPr lang="en-US"/>
        </a:p>
      </dgm:t>
    </dgm:pt>
    <dgm:pt modelId="{CF09DBAB-BFB4-4839-926B-ADF2FF0749AF}" type="pres">
      <dgm:prSet presAssocID="{B300F54D-9054-4609-B321-AD4B402C06A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2338FE-50C9-45D2-8EAB-A367563EEB36}" type="pres">
      <dgm:prSet presAssocID="{A75EEB03-B975-4DE9-B2CD-70BC56C68A32}" presName="composite" presStyleCnt="0"/>
      <dgm:spPr/>
    </dgm:pt>
    <dgm:pt modelId="{6CB897D9-D46E-4A62-92BD-4AE194C87B55}" type="pres">
      <dgm:prSet presAssocID="{A75EEB03-B975-4DE9-B2CD-70BC56C68A32}" presName="ParentAccentShape" presStyleLbl="trBgShp" presStyleIdx="0" presStyleCnt="2" custLinFactNeighborX="17728" custLinFactNeighborY="5551"/>
      <dgm:spPr/>
    </dgm:pt>
    <dgm:pt modelId="{F56303B3-B13D-4559-B26E-61D19BDEDA55}" type="pres">
      <dgm:prSet presAssocID="{A75EEB03-B975-4DE9-B2CD-70BC56C68A32}" presName="ParentText" presStyleLbl="revTx" presStyleIdx="0" presStyleCnt="2" custScaleX="100000" custScaleY="105134" custLinFactNeighborX="24386" custLinFactNeighborY="27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6040-4B30-45C9-8C44-5287DCCC0D90}" type="pres">
      <dgm:prSet presAssocID="{A75EEB03-B975-4DE9-B2CD-70BC56C68A32}" presName="ChildText" presStyleLbl="revTx" presStyleIdx="1" presStyleCnt="2" custScaleX="299838" custScaleY="65237" custLinFactX="-17403" custLinFactY="-6268" custLinFactNeighborX="-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7F63AB-CC82-404E-9D5F-50598AB79644}" type="pres">
      <dgm:prSet presAssocID="{A75EEB03-B975-4DE9-B2CD-70BC56C68A32}" presName="ChildAccentShape" presStyleLbl="trBgShp" presStyleIdx="1" presStyleCnt="2"/>
      <dgm:spPr/>
    </dgm:pt>
    <dgm:pt modelId="{4FD06949-7970-46A6-8585-0578F6274187}" type="pres">
      <dgm:prSet presAssocID="{A75EEB03-B975-4DE9-B2CD-70BC56C68A32}" presName="Image" presStyleLbl="alignImgPlace1" presStyleIdx="0" presStyleCnt="1" custLinFactNeighborX="13413" custLinFactNeighborY="-176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1AACEF59-3588-4D2E-A8EB-53EE5BA6EF2F}" type="presOf" srcId="{B300F54D-9054-4609-B321-AD4B402C06AE}" destId="{CF09DBAB-BFB4-4839-926B-ADF2FF0749AF}" srcOrd="0" destOrd="0" presId="urn:microsoft.com/office/officeart/2009/3/layout/SnapshotPictureList"/>
    <dgm:cxn modelId="{F941D407-C693-436C-AEA7-966B9ED9E686}" type="presOf" srcId="{A75EEB03-B975-4DE9-B2CD-70BC56C68A32}" destId="{F56303B3-B13D-4559-B26E-61D19BDEDA55}" srcOrd="0" destOrd="0" presId="urn:microsoft.com/office/officeart/2009/3/layout/SnapshotPictureList"/>
    <dgm:cxn modelId="{C13B8EC2-C29B-418D-AB1D-7600398C3AB4}" type="presOf" srcId="{3045CF1B-822C-462F-9824-5E4CB5DAC64C}" destId="{84296040-4B30-45C9-8C44-5287DCCC0D90}" srcOrd="0" destOrd="0" presId="urn:microsoft.com/office/officeart/2009/3/layout/SnapshotPictureList"/>
    <dgm:cxn modelId="{890675CF-C375-4E79-B015-1A32F5B736F6}" srcId="{B300F54D-9054-4609-B321-AD4B402C06AE}" destId="{A75EEB03-B975-4DE9-B2CD-70BC56C68A32}" srcOrd="0" destOrd="0" parTransId="{8857483B-8F2D-4B30-B25E-EDF164862EBA}" sibTransId="{20D8EC34-D8A7-4850-973C-D6E9F55EC660}"/>
    <dgm:cxn modelId="{79BB2799-C727-40D6-B37C-76918A1FACA5}" srcId="{A75EEB03-B975-4DE9-B2CD-70BC56C68A32}" destId="{3045CF1B-822C-462F-9824-5E4CB5DAC64C}" srcOrd="0" destOrd="0" parTransId="{648B85A0-E9A1-4EB4-BE6B-89B39A9B2D75}" sibTransId="{7E366803-267C-4B31-9553-1377CADE1D91}"/>
    <dgm:cxn modelId="{348EBA34-D7DD-41E6-B0BC-CC26FB5AD177}" type="presParOf" srcId="{CF09DBAB-BFB4-4839-926B-ADF2FF0749AF}" destId="{502338FE-50C9-45D2-8EAB-A367563EEB36}" srcOrd="0" destOrd="0" presId="urn:microsoft.com/office/officeart/2009/3/layout/SnapshotPictureList"/>
    <dgm:cxn modelId="{00AB3824-C3D2-4928-BFB6-578E374D4D4F}" type="presParOf" srcId="{502338FE-50C9-45D2-8EAB-A367563EEB36}" destId="{6CB897D9-D46E-4A62-92BD-4AE194C87B55}" srcOrd="0" destOrd="0" presId="urn:microsoft.com/office/officeart/2009/3/layout/SnapshotPictureList"/>
    <dgm:cxn modelId="{9921E1A0-7239-45D2-AF24-4D60F9420142}" type="presParOf" srcId="{502338FE-50C9-45D2-8EAB-A367563EEB36}" destId="{F56303B3-B13D-4559-B26E-61D19BDEDA55}" srcOrd="1" destOrd="0" presId="urn:microsoft.com/office/officeart/2009/3/layout/SnapshotPictureList"/>
    <dgm:cxn modelId="{D51FC9E8-373E-405B-9D76-95EC4422C17D}" type="presParOf" srcId="{502338FE-50C9-45D2-8EAB-A367563EEB36}" destId="{84296040-4B30-45C9-8C44-5287DCCC0D90}" srcOrd="2" destOrd="0" presId="urn:microsoft.com/office/officeart/2009/3/layout/SnapshotPictureList"/>
    <dgm:cxn modelId="{73472A7C-1634-4AE3-94C5-04AC246933A2}" type="presParOf" srcId="{502338FE-50C9-45D2-8EAB-A367563EEB36}" destId="{5D7F63AB-CC82-404E-9D5F-50598AB79644}" srcOrd="3" destOrd="0" presId="urn:microsoft.com/office/officeart/2009/3/layout/SnapshotPictureList"/>
    <dgm:cxn modelId="{F61B6C7C-7AEC-4FD4-904B-42E941E3F1AB}" type="presParOf" srcId="{502338FE-50C9-45D2-8EAB-A367563EEB36}" destId="{4FD06949-7970-46A6-8585-0578F627418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D6F3-0EF6-44BE-B66C-B16BEF6E338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C98F1-F72F-4FB5-8CF5-17E5E301C1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entury Gothic (Body)"/>
            </a:rPr>
            <a:t>Bugs</a:t>
          </a:r>
          <a:endParaRPr lang="en-US" dirty="0">
            <a:solidFill>
              <a:schemeClr val="bg1"/>
            </a:solidFill>
            <a:latin typeface="Century Gothic (Body)"/>
          </a:endParaRPr>
        </a:p>
      </dgm:t>
    </dgm:pt>
    <dgm:pt modelId="{648BA2E7-C8FA-4533-9114-790D09E6990B}" type="parTrans" cxnId="{FD65B739-22F2-4683-9C7B-3F26427944BA}">
      <dgm:prSet/>
      <dgm:spPr/>
      <dgm:t>
        <a:bodyPr/>
        <a:lstStyle/>
        <a:p>
          <a:endParaRPr lang="en-US"/>
        </a:p>
      </dgm:t>
    </dgm:pt>
    <dgm:pt modelId="{2013BB93-F799-42A8-A8D6-8AEEC12B8F4F}" type="sibTrans" cxnId="{FD65B739-22F2-4683-9C7B-3F26427944BA}">
      <dgm:prSet/>
      <dgm:spPr/>
      <dgm:t>
        <a:bodyPr/>
        <a:lstStyle/>
        <a:p>
          <a:endParaRPr lang="en-US"/>
        </a:p>
      </dgm:t>
    </dgm:pt>
    <dgm:pt modelId="{E64F7926-4B6A-4D88-9426-E2C89E93E87C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I can add more products to the basket than are actually in stock (details page).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EC128A12-4CB6-43F3-8862-AAA76465DE51}" type="parTrans" cxnId="{42851746-4CA3-4185-9C18-2705D51EF98F}">
      <dgm:prSet/>
      <dgm:spPr/>
      <dgm:t>
        <a:bodyPr/>
        <a:lstStyle/>
        <a:p>
          <a:endParaRPr lang="en-US"/>
        </a:p>
      </dgm:t>
    </dgm:pt>
    <dgm:pt modelId="{BC41220F-1061-4FCA-87FB-644A58BC24B4}" type="sibTrans" cxnId="{42851746-4CA3-4185-9C18-2705D51EF98F}">
      <dgm:prSet/>
      <dgm:spPr/>
      <dgm:t>
        <a:bodyPr/>
        <a:lstStyle/>
        <a:p>
          <a:endParaRPr lang="en-US"/>
        </a:p>
      </dgm:t>
    </dgm:pt>
    <dgm:pt modelId="{A8018DC6-FB53-4401-A46C-BEE4DDE54DC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entury Gothic (Body)"/>
            </a:rPr>
            <a:t>Improvements</a:t>
          </a:r>
          <a:endParaRPr lang="en-US" dirty="0">
            <a:solidFill>
              <a:schemeClr val="bg1"/>
            </a:solidFill>
            <a:latin typeface="Century Gothic (Body)"/>
          </a:endParaRPr>
        </a:p>
      </dgm:t>
    </dgm:pt>
    <dgm:pt modelId="{AF89B818-DA97-4C2A-AC71-CE086788E5A2}" type="parTrans" cxnId="{70CB7ABC-8CEB-4F92-8A88-E9068446A669}">
      <dgm:prSet/>
      <dgm:spPr/>
      <dgm:t>
        <a:bodyPr/>
        <a:lstStyle/>
        <a:p>
          <a:endParaRPr lang="en-US"/>
        </a:p>
      </dgm:t>
    </dgm:pt>
    <dgm:pt modelId="{58D2BB3E-86C9-4932-90B2-82D9A096E27D}" type="sibTrans" cxnId="{70CB7ABC-8CEB-4F92-8A88-E9068446A669}">
      <dgm:prSet/>
      <dgm:spPr/>
      <dgm:t>
        <a:bodyPr/>
        <a:lstStyle/>
        <a:p>
          <a:endParaRPr lang="en-US"/>
        </a:p>
      </dgm:t>
    </dgm:pt>
    <dgm:pt modelId="{98A6E7E5-217A-4EFE-B70C-193EB8044DE0}">
      <dgm:prSet phldrT="[Text]"/>
      <dgm:spPr/>
      <dgm:t>
        <a:bodyPr/>
        <a:lstStyle/>
        <a:p>
          <a:pPr algn="l"/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BA6FF82-6B80-490E-845E-E5CC8B158A02}" type="parTrans" cxnId="{178F838F-0B3E-4204-B75F-47986D05A13F}">
      <dgm:prSet/>
      <dgm:spPr/>
      <dgm:t>
        <a:bodyPr/>
        <a:lstStyle/>
        <a:p>
          <a:endParaRPr lang="en-US"/>
        </a:p>
      </dgm:t>
    </dgm:pt>
    <dgm:pt modelId="{88345AC0-3CE7-42FF-AD36-B5B7B2B5F6E2}" type="sibTrans" cxnId="{178F838F-0B3E-4204-B75F-47986D05A13F}">
      <dgm:prSet/>
      <dgm:spPr/>
      <dgm:t>
        <a:bodyPr/>
        <a:lstStyle/>
        <a:p>
          <a:endParaRPr lang="en-US"/>
        </a:p>
      </dgm:t>
    </dgm:pt>
    <dgm:pt modelId="{C449CBE0-17C0-4E48-8062-9F8C6177CA7B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The products added to the basket to be deducted from the stock.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8F58689A-D163-4AEA-B3A9-BD2104B724BA}" type="parTrans" cxnId="{EE37BBA3-E713-4844-BF3B-5A1B8CB27727}">
      <dgm:prSet/>
      <dgm:spPr/>
      <dgm:t>
        <a:bodyPr/>
        <a:lstStyle/>
        <a:p>
          <a:endParaRPr lang="en-US"/>
        </a:p>
      </dgm:t>
    </dgm:pt>
    <dgm:pt modelId="{F73D29C4-EF0F-430F-A731-F2AB26CA3F13}" type="sibTrans" cxnId="{EE37BBA3-E713-4844-BF3B-5A1B8CB27727}">
      <dgm:prSet/>
      <dgm:spPr/>
      <dgm:t>
        <a:bodyPr/>
        <a:lstStyle/>
        <a:p>
          <a:endParaRPr lang="en-US"/>
        </a:p>
      </dgm:t>
    </dgm:pt>
    <dgm:pt modelId="{8D67C72F-1D75-4BD4-ABE9-F3C499966C9A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By clicking on the “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</a:rPr>
            <a:t>adauga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” button, a new product will be added even if one or no fields have been filled (admin page).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D5AEEE61-941D-4C13-B33F-BC1EC88BBFE0}" type="parTrans" cxnId="{790A02D8-011A-4F57-B038-699D96B93A19}">
      <dgm:prSet/>
      <dgm:spPr/>
      <dgm:t>
        <a:bodyPr/>
        <a:lstStyle/>
        <a:p>
          <a:endParaRPr lang="en-US"/>
        </a:p>
      </dgm:t>
    </dgm:pt>
    <dgm:pt modelId="{67A44280-C3E9-46FC-A6A9-1CB7CE72CE26}" type="sibTrans" cxnId="{790A02D8-011A-4F57-B038-699D96B93A19}">
      <dgm:prSet/>
      <dgm:spPr/>
      <dgm:t>
        <a:bodyPr/>
        <a:lstStyle/>
        <a:p>
          <a:endParaRPr lang="en-US"/>
        </a:p>
      </dgm:t>
    </dgm:pt>
    <dgm:pt modelId="{D279D83B-4786-4978-9FE4-6BB47CB34B5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Make it responsive for both tablet and mobile.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639B546-37FD-4B6F-8D74-3D786FA28D08}" type="parTrans" cxnId="{A3238E9C-F5CF-452C-B32E-11293A2BEDEF}">
      <dgm:prSet/>
      <dgm:spPr/>
      <dgm:t>
        <a:bodyPr/>
        <a:lstStyle/>
        <a:p>
          <a:endParaRPr lang="en-US"/>
        </a:p>
      </dgm:t>
    </dgm:pt>
    <dgm:pt modelId="{42D4B44E-D801-4CEC-A2D3-18B13300867C}" type="sibTrans" cxnId="{A3238E9C-F5CF-452C-B32E-11293A2BEDEF}">
      <dgm:prSet/>
      <dgm:spPr/>
      <dgm:t>
        <a:bodyPr/>
        <a:lstStyle/>
        <a:p>
          <a:endParaRPr lang="en-US"/>
        </a:p>
      </dgm:t>
    </dgm:pt>
    <dgm:pt modelId="{E4D8595F-186C-42B4-8EDC-8520B6808960}" type="pres">
      <dgm:prSet presAssocID="{4B68D6F3-0EF6-44BE-B66C-B16BEF6E338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2C55F2-A5DC-4AA3-B2E4-B41DFED579AE}" type="pres">
      <dgm:prSet presAssocID="{18CC98F1-F72F-4FB5-8CF5-17E5E301C116}" presName="linNode" presStyleCnt="0"/>
      <dgm:spPr/>
    </dgm:pt>
    <dgm:pt modelId="{ACD59C7E-AAD3-4203-82D3-29D3DCB584D9}" type="pres">
      <dgm:prSet presAssocID="{18CC98F1-F72F-4FB5-8CF5-17E5E301C116}" presName="parentShp" presStyleLbl="node1" presStyleIdx="0" presStyleCnt="2" custScaleX="75756" custScaleY="66053" custLinFactNeighborX="-8081" custLinFactNeighborY="-1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5A02-CED0-4766-8972-31CEE5227DA6}" type="pres">
      <dgm:prSet presAssocID="{18CC98F1-F72F-4FB5-8CF5-17E5E301C116}" presName="childShp" presStyleLbl="bgAccFollowNode1" presStyleIdx="0" presStyleCnt="2" custScaleX="115976" custLinFactNeighborX="11244" custLinFactNeighborY="-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6B103-AF84-4862-9FCE-D45FD6E4DC96}" type="pres">
      <dgm:prSet presAssocID="{2013BB93-F799-42A8-A8D6-8AEEC12B8F4F}" presName="spacing" presStyleCnt="0"/>
      <dgm:spPr/>
    </dgm:pt>
    <dgm:pt modelId="{9765CF70-B3A4-46A7-B367-354E91193413}" type="pres">
      <dgm:prSet presAssocID="{A8018DC6-FB53-4401-A46C-BEE4DDE54DC5}" presName="linNode" presStyleCnt="0"/>
      <dgm:spPr/>
    </dgm:pt>
    <dgm:pt modelId="{43C51E60-BF24-469F-9D5A-D97644135FA5}" type="pres">
      <dgm:prSet presAssocID="{A8018DC6-FB53-4401-A46C-BEE4DDE54DC5}" presName="parentShp" presStyleLbl="node1" presStyleIdx="1" presStyleCnt="2" custScaleX="79902" custScaleY="65699" custLinFactNeighborX="640" custLinFactNeighborY="1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D6C7B-BD16-4DBB-993C-D3446FA1EC62}" type="pres">
      <dgm:prSet presAssocID="{A8018DC6-FB53-4401-A46C-BEE4DDE54DC5}" presName="childShp" presStyleLbl="bgAccFollowNode1" presStyleIdx="1" presStyleCnt="2" custScaleX="118740" custScaleY="100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2D8C3-C4FB-488D-956C-E17077F5CE52}" type="presOf" srcId="{D279D83B-4786-4978-9FE4-6BB47CB34B56}" destId="{8C8D6C7B-BD16-4DBB-993C-D3446FA1EC62}" srcOrd="0" destOrd="1" presId="urn:microsoft.com/office/officeart/2005/8/layout/vList6"/>
    <dgm:cxn modelId="{FD65B739-22F2-4683-9C7B-3F26427944BA}" srcId="{4B68D6F3-0EF6-44BE-B66C-B16BEF6E338C}" destId="{18CC98F1-F72F-4FB5-8CF5-17E5E301C116}" srcOrd="0" destOrd="0" parTransId="{648BA2E7-C8FA-4533-9114-790D09E6990B}" sibTransId="{2013BB93-F799-42A8-A8D6-8AEEC12B8F4F}"/>
    <dgm:cxn modelId="{178F838F-0B3E-4204-B75F-47986D05A13F}" srcId="{A8018DC6-FB53-4401-A46C-BEE4DDE54DC5}" destId="{98A6E7E5-217A-4EFE-B70C-193EB8044DE0}" srcOrd="0" destOrd="0" parTransId="{0BA6FF82-6B80-490E-845E-E5CC8B158A02}" sibTransId="{88345AC0-3CE7-42FF-AD36-B5B7B2B5F6E2}"/>
    <dgm:cxn modelId="{0BA11CCA-5A2D-454F-B2AE-7DA6E65A4101}" type="presOf" srcId="{18CC98F1-F72F-4FB5-8CF5-17E5E301C116}" destId="{ACD59C7E-AAD3-4203-82D3-29D3DCB584D9}" srcOrd="0" destOrd="0" presId="urn:microsoft.com/office/officeart/2005/8/layout/vList6"/>
    <dgm:cxn modelId="{790A02D8-011A-4F57-B038-699D96B93A19}" srcId="{18CC98F1-F72F-4FB5-8CF5-17E5E301C116}" destId="{8D67C72F-1D75-4BD4-ABE9-F3C499966C9A}" srcOrd="1" destOrd="0" parTransId="{D5AEEE61-941D-4C13-B33F-BC1EC88BBFE0}" sibTransId="{67A44280-C3E9-46FC-A6A9-1CB7CE72CE26}"/>
    <dgm:cxn modelId="{66685576-ED30-4483-9855-73BF105C005A}" type="presOf" srcId="{C449CBE0-17C0-4E48-8062-9F8C6177CA7B}" destId="{8C8D6C7B-BD16-4DBB-993C-D3446FA1EC62}" srcOrd="0" destOrd="2" presId="urn:microsoft.com/office/officeart/2005/8/layout/vList6"/>
    <dgm:cxn modelId="{9EA10A6B-CEAC-455D-8F1A-2973AF9E968B}" type="presOf" srcId="{98A6E7E5-217A-4EFE-B70C-193EB8044DE0}" destId="{8C8D6C7B-BD16-4DBB-993C-D3446FA1EC62}" srcOrd="0" destOrd="0" presId="urn:microsoft.com/office/officeart/2005/8/layout/vList6"/>
    <dgm:cxn modelId="{42851746-4CA3-4185-9C18-2705D51EF98F}" srcId="{18CC98F1-F72F-4FB5-8CF5-17E5E301C116}" destId="{E64F7926-4B6A-4D88-9426-E2C89E93E87C}" srcOrd="0" destOrd="0" parTransId="{EC128A12-4CB6-43F3-8862-AAA76465DE51}" sibTransId="{BC41220F-1061-4FCA-87FB-644A58BC24B4}"/>
    <dgm:cxn modelId="{D5F95382-842C-4C11-AE85-C0EE7C424857}" type="presOf" srcId="{4B68D6F3-0EF6-44BE-B66C-B16BEF6E338C}" destId="{E4D8595F-186C-42B4-8EDC-8520B6808960}" srcOrd="0" destOrd="0" presId="urn:microsoft.com/office/officeart/2005/8/layout/vList6"/>
    <dgm:cxn modelId="{AF6B0772-1813-4E29-8071-790E1B926909}" type="presOf" srcId="{8D67C72F-1D75-4BD4-ABE9-F3C499966C9A}" destId="{25645A02-CED0-4766-8972-31CEE5227DA6}" srcOrd="0" destOrd="1" presId="urn:microsoft.com/office/officeart/2005/8/layout/vList6"/>
    <dgm:cxn modelId="{209F0F44-8C71-48B9-8D20-862405883198}" type="presOf" srcId="{A8018DC6-FB53-4401-A46C-BEE4DDE54DC5}" destId="{43C51E60-BF24-469F-9D5A-D97644135FA5}" srcOrd="0" destOrd="0" presId="urn:microsoft.com/office/officeart/2005/8/layout/vList6"/>
    <dgm:cxn modelId="{03D99F96-3744-49F7-9D7A-474B5407C1C8}" type="presOf" srcId="{E64F7926-4B6A-4D88-9426-E2C89E93E87C}" destId="{25645A02-CED0-4766-8972-31CEE5227DA6}" srcOrd="0" destOrd="0" presId="urn:microsoft.com/office/officeart/2005/8/layout/vList6"/>
    <dgm:cxn modelId="{70CB7ABC-8CEB-4F92-8A88-E9068446A669}" srcId="{4B68D6F3-0EF6-44BE-B66C-B16BEF6E338C}" destId="{A8018DC6-FB53-4401-A46C-BEE4DDE54DC5}" srcOrd="1" destOrd="0" parTransId="{AF89B818-DA97-4C2A-AC71-CE086788E5A2}" sibTransId="{58D2BB3E-86C9-4932-90B2-82D9A096E27D}"/>
    <dgm:cxn modelId="{EE37BBA3-E713-4844-BF3B-5A1B8CB27727}" srcId="{A8018DC6-FB53-4401-A46C-BEE4DDE54DC5}" destId="{C449CBE0-17C0-4E48-8062-9F8C6177CA7B}" srcOrd="2" destOrd="0" parTransId="{8F58689A-D163-4AEA-B3A9-BD2104B724BA}" sibTransId="{F73D29C4-EF0F-430F-A731-F2AB26CA3F13}"/>
    <dgm:cxn modelId="{A3238E9C-F5CF-452C-B32E-11293A2BEDEF}" srcId="{A8018DC6-FB53-4401-A46C-BEE4DDE54DC5}" destId="{D279D83B-4786-4978-9FE4-6BB47CB34B56}" srcOrd="1" destOrd="0" parTransId="{4639B546-37FD-4B6F-8D74-3D786FA28D08}" sibTransId="{42D4B44E-D801-4CEC-A2D3-18B13300867C}"/>
    <dgm:cxn modelId="{1348603E-A762-47BD-92E5-ED05F3B4D7CB}" type="presParOf" srcId="{E4D8595F-186C-42B4-8EDC-8520B6808960}" destId="{3B2C55F2-A5DC-4AA3-B2E4-B41DFED579AE}" srcOrd="0" destOrd="0" presId="urn:microsoft.com/office/officeart/2005/8/layout/vList6"/>
    <dgm:cxn modelId="{4DCB8A20-4291-4910-B5D0-03AE30BCF96F}" type="presParOf" srcId="{3B2C55F2-A5DC-4AA3-B2E4-B41DFED579AE}" destId="{ACD59C7E-AAD3-4203-82D3-29D3DCB584D9}" srcOrd="0" destOrd="0" presId="urn:microsoft.com/office/officeart/2005/8/layout/vList6"/>
    <dgm:cxn modelId="{32D87482-39BE-4112-AE95-DD9385734080}" type="presParOf" srcId="{3B2C55F2-A5DC-4AA3-B2E4-B41DFED579AE}" destId="{25645A02-CED0-4766-8972-31CEE5227DA6}" srcOrd="1" destOrd="0" presId="urn:microsoft.com/office/officeart/2005/8/layout/vList6"/>
    <dgm:cxn modelId="{C08732A6-37BE-4BE3-9D33-A0715763DE65}" type="presParOf" srcId="{E4D8595F-186C-42B4-8EDC-8520B6808960}" destId="{C876B103-AF84-4862-9FCE-D45FD6E4DC96}" srcOrd="1" destOrd="0" presId="urn:microsoft.com/office/officeart/2005/8/layout/vList6"/>
    <dgm:cxn modelId="{0F3D12DB-E357-4A6F-94BC-6BAA9763D434}" type="presParOf" srcId="{E4D8595F-186C-42B4-8EDC-8520B6808960}" destId="{9765CF70-B3A4-46A7-B367-354E91193413}" srcOrd="2" destOrd="0" presId="urn:microsoft.com/office/officeart/2005/8/layout/vList6"/>
    <dgm:cxn modelId="{9D633FE2-3F49-477C-BF5C-4615E4FD1272}" type="presParOf" srcId="{9765CF70-B3A4-46A7-B367-354E91193413}" destId="{43C51E60-BF24-469F-9D5A-D97644135FA5}" srcOrd="0" destOrd="0" presId="urn:microsoft.com/office/officeart/2005/8/layout/vList6"/>
    <dgm:cxn modelId="{C6FC9C17-BE38-4C19-8285-62705FB760C1}" type="presParOf" srcId="{9765CF70-B3A4-46A7-B367-354E91193413}" destId="{8C8D6C7B-BD16-4DBB-993C-D3446FA1EC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E34DE-BB89-4282-9DB5-D100800F2CD3}">
      <dsp:nvSpPr>
        <dsp:cNvPr id="0" name=""/>
        <dsp:cNvSpPr/>
      </dsp:nvSpPr>
      <dsp:spPr>
        <a:xfrm>
          <a:off x="988097" y="1799"/>
          <a:ext cx="1333567" cy="1333567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Pleasure of Tea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183393" y="197095"/>
        <a:ext cx="942975" cy="942975"/>
      </dsp:txXfrm>
    </dsp:sp>
    <dsp:sp modelId="{444A9141-E825-4126-9F54-3076BE51B4C8}">
      <dsp:nvSpPr>
        <dsp:cNvPr id="0" name=""/>
        <dsp:cNvSpPr/>
      </dsp:nvSpPr>
      <dsp:spPr>
        <a:xfrm>
          <a:off x="1268146" y="1443652"/>
          <a:ext cx="773469" cy="77346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70669" y="1739427"/>
        <a:ext cx="568423" cy="181919"/>
      </dsp:txXfrm>
    </dsp:sp>
    <dsp:sp modelId="{61898E43-1D39-4D25-AE7D-51845117A368}">
      <dsp:nvSpPr>
        <dsp:cNvPr id="0" name=""/>
        <dsp:cNvSpPr/>
      </dsp:nvSpPr>
      <dsp:spPr>
        <a:xfrm>
          <a:off x="988097" y="2325407"/>
          <a:ext cx="1333567" cy="1333567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Passion </a:t>
          </a:r>
          <a:r>
            <a:rPr lang="en-US" sz="1700" kern="1200" dirty="0" smtClean="0">
              <a:solidFill>
                <a:schemeClr val="bg1"/>
              </a:solidFill>
            </a:rPr>
            <a:t>for</a:t>
          </a:r>
          <a:r>
            <a:rPr lang="en-US" sz="1700" kern="1200" dirty="0" smtClean="0"/>
            <a:t> IT</a:t>
          </a:r>
          <a:endParaRPr lang="en-US" sz="1700" kern="1200" dirty="0"/>
        </a:p>
      </dsp:txBody>
      <dsp:txXfrm>
        <a:off x="1183393" y="2520703"/>
        <a:ext cx="942975" cy="942975"/>
      </dsp:txXfrm>
    </dsp:sp>
    <dsp:sp modelId="{F0FA1A40-1811-4336-8983-4E335F1D0ECF}">
      <dsp:nvSpPr>
        <dsp:cNvPr id="0" name=""/>
        <dsp:cNvSpPr/>
      </dsp:nvSpPr>
      <dsp:spPr>
        <a:xfrm>
          <a:off x="2521699" y="1582343"/>
          <a:ext cx="424074" cy="496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21699" y="1681560"/>
        <a:ext cx="296852" cy="297653"/>
      </dsp:txXfrm>
    </dsp:sp>
    <dsp:sp modelId="{C2D3A702-5206-486E-AB79-C72AAFEBF53A}">
      <dsp:nvSpPr>
        <dsp:cNvPr id="0" name=""/>
        <dsp:cNvSpPr/>
      </dsp:nvSpPr>
      <dsp:spPr>
        <a:xfrm>
          <a:off x="3121805" y="496820"/>
          <a:ext cx="2667134" cy="26671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>
            <a:solidFill>
              <a:schemeClr val="bg1"/>
            </a:solidFill>
          </a:endParaRPr>
        </a:p>
      </dsp:txBody>
      <dsp:txXfrm>
        <a:off x="3512398" y="887413"/>
        <a:ext cx="1885948" cy="188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D570-6884-4825-9B79-16A34CC9F5E7}">
      <dsp:nvSpPr>
        <dsp:cNvPr id="0" name=""/>
        <dsp:cNvSpPr/>
      </dsp:nvSpPr>
      <dsp:spPr>
        <a:xfrm>
          <a:off x="550388" y="0"/>
          <a:ext cx="6237731" cy="43086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2072-FF80-4DCA-A6DB-2CC7B6A6DDB3}">
      <dsp:nvSpPr>
        <dsp:cNvPr id="0" name=""/>
        <dsp:cNvSpPr/>
      </dsp:nvSpPr>
      <dsp:spPr>
        <a:xfrm>
          <a:off x="3672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Project Info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87804" y="1376720"/>
        <a:ext cx="1598281" cy="1555187"/>
      </dsp:txXfrm>
    </dsp:sp>
    <dsp:sp modelId="{E3DA7EB8-89EB-417C-87A2-B61D26B66A54}">
      <dsp:nvSpPr>
        <dsp:cNvPr id="0" name=""/>
        <dsp:cNvSpPr/>
      </dsp:nvSpPr>
      <dsp:spPr>
        <a:xfrm>
          <a:off x="1858545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Concepts used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1942677" y="1376720"/>
        <a:ext cx="1598281" cy="1555187"/>
      </dsp:txXfrm>
    </dsp:sp>
    <dsp:sp modelId="{BFE0D15B-1AE8-4A4E-A1A6-B4ADF9CEECBE}">
      <dsp:nvSpPr>
        <dsp:cNvPr id="0" name=""/>
        <dsp:cNvSpPr/>
      </dsp:nvSpPr>
      <dsp:spPr>
        <a:xfrm>
          <a:off x="3713417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Pages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3797549" y="1376720"/>
        <a:ext cx="1598281" cy="1555187"/>
      </dsp:txXfrm>
    </dsp:sp>
    <dsp:sp modelId="{3A8F07EE-906D-4FD9-816E-79EBE09A65A9}">
      <dsp:nvSpPr>
        <dsp:cNvPr id="0" name=""/>
        <dsp:cNvSpPr/>
      </dsp:nvSpPr>
      <dsp:spPr>
        <a:xfrm>
          <a:off x="5568290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latin typeface="Century Gothic (Body)"/>
              <a:cs typeface="Calibri" pitchFamily="34" charset="0"/>
            </a:rPr>
            <a:t>Functionalities </a:t>
          </a:r>
          <a:r>
            <a:rPr lang="en-US" sz="1700" kern="1200" dirty="0" smtClean="0">
              <a:latin typeface="Century Gothic (Body)"/>
              <a:cs typeface="Calibri" pitchFamily="34" charset="0"/>
            </a:rPr>
            <a:t>&amp;</a:t>
          </a:r>
          <a:r>
            <a:rPr lang="en-GB" sz="1700" kern="1200" dirty="0" smtClean="0">
              <a:latin typeface="Century Gothic (Body)"/>
              <a:cs typeface="Calibri" pitchFamily="34" charset="0"/>
            </a:rPr>
            <a:t> Improvements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5652422" y="1376720"/>
        <a:ext cx="1598281" cy="1555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C99F4-A7EF-4254-B44B-FA3A13909A6D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Creation</a:t>
          </a:r>
          <a:endParaRPr lang="en-US" sz="1700" kern="1200" dirty="0"/>
        </a:p>
      </dsp:txBody>
      <dsp:txXfrm>
        <a:off x="1279" y="1625600"/>
        <a:ext cx="1991320" cy="1625600"/>
      </dsp:txXfrm>
    </dsp:sp>
    <dsp:sp modelId="{C9C442B0-CF87-4FBC-9FF1-1DDF80DDF231}">
      <dsp:nvSpPr>
        <dsp:cNvPr id="0" name=""/>
        <dsp:cNvSpPr/>
      </dsp:nvSpPr>
      <dsp:spPr>
        <a:xfrm>
          <a:off x="76200" y="126995"/>
          <a:ext cx="1816117" cy="17658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93B80-C46F-4B9F-854F-9EDC03DDDB1F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Communication</a:t>
          </a:r>
          <a:endParaRPr lang="en-US" sz="1700" kern="1200" dirty="0"/>
        </a:p>
      </dsp:txBody>
      <dsp:txXfrm>
        <a:off x="2052339" y="1625600"/>
        <a:ext cx="1991320" cy="1625600"/>
      </dsp:txXfrm>
    </dsp:sp>
    <dsp:sp modelId="{E7709B54-6956-4FF2-9A9F-78CE64EAFCB4}">
      <dsp:nvSpPr>
        <dsp:cNvPr id="0" name=""/>
        <dsp:cNvSpPr/>
      </dsp:nvSpPr>
      <dsp:spPr>
        <a:xfrm>
          <a:off x="2133600" y="126995"/>
          <a:ext cx="1828798" cy="17658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41D4-55E0-4283-8C65-6A00D372C228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Stylization</a:t>
          </a:r>
          <a:endParaRPr lang="en-US" sz="1700" kern="1200" dirty="0"/>
        </a:p>
      </dsp:txBody>
      <dsp:txXfrm>
        <a:off x="4103399" y="1625600"/>
        <a:ext cx="1991320" cy="1625600"/>
      </dsp:txXfrm>
    </dsp:sp>
    <dsp:sp modelId="{34C88B4B-77CA-40CB-9389-48AEC2689748}">
      <dsp:nvSpPr>
        <dsp:cNvPr id="0" name=""/>
        <dsp:cNvSpPr/>
      </dsp:nvSpPr>
      <dsp:spPr>
        <a:xfrm>
          <a:off x="4267199" y="126995"/>
          <a:ext cx="1689082" cy="17658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1F591-1889-4CAB-BA52-DD749FBED5B2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25874-7B44-4AEF-8A5C-E2DBAB171D3A}">
      <dsp:nvSpPr>
        <dsp:cNvPr id="0" name=""/>
        <dsp:cNvSpPr/>
      </dsp:nvSpPr>
      <dsp:spPr>
        <a:xfrm rot="5400000">
          <a:off x="2191528" y="815020"/>
          <a:ext cx="1439333" cy="12605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2477964" y="950617"/>
        <a:ext cx="866461" cy="989353"/>
      </dsp:txXfrm>
    </dsp:sp>
    <dsp:sp modelId="{AF0CC36C-6196-4035-AC9F-D32B22E1FB61}">
      <dsp:nvSpPr>
        <dsp:cNvPr id="0" name=""/>
        <dsp:cNvSpPr/>
      </dsp:nvSpPr>
      <dsp:spPr>
        <a:xfrm>
          <a:off x="3575304" y="1013493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7B856-38A4-4403-8583-A30D3A2B22CF}">
      <dsp:nvSpPr>
        <dsp:cNvPr id="0" name=""/>
        <dsp:cNvSpPr/>
      </dsp:nvSpPr>
      <dsp:spPr>
        <a:xfrm rot="5400000">
          <a:off x="839131" y="819183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27825" y="949923"/>
        <a:ext cx="861944" cy="990741"/>
      </dsp:txXfrm>
    </dsp:sp>
    <dsp:sp modelId="{F8B15FD0-FFA0-4B8F-8CE3-51E20D838CAA}">
      <dsp:nvSpPr>
        <dsp:cNvPr id="0" name=""/>
        <dsp:cNvSpPr/>
      </dsp:nvSpPr>
      <dsp:spPr>
        <a:xfrm rot="5400000">
          <a:off x="1486179" y="2032513"/>
          <a:ext cx="1439333" cy="12522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 smtClean="0"/>
            <a:t>    </a:t>
          </a:r>
          <a:r>
            <a:rPr lang="en-US" sz="100" kern="1200" baseline="0" dirty="0" smtClean="0"/>
            <a:t>.</a:t>
          </a:r>
          <a:endParaRPr lang="en-US" sz="100" kern="1200" dirty="0"/>
        </a:p>
      </dsp:txBody>
      <dsp:txXfrm rot="-5400000">
        <a:off x="1774873" y="2163253"/>
        <a:ext cx="861944" cy="990741"/>
      </dsp:txXfrm>
    </dsp:sp>
    <dsp:sp modelId="{589DF7BB-1E08-4FC9-A875-15D9C2B6070D}">
      <dsp:nvSpPr>
        <dsp:cNvPr id="0" name=""/>
        <dsp:cNvSpPr/>
      </dsp:nvSpPr>
      <dsp:spPr>
        <a:xfrm>
          <a:off x="0" y="2235199"/>
          <a:ext cx="155448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E48C8-2BAE-4552-96C4-12B3D4560693}">
      <dsp:nvSpPr>
        <dsp:cNvPr id="0" name=""/>
        <dsp:cNvSpPr/>
      </dsp:nvSpPr>
      <dsp:spPr>
        <a:xfrm rot="5400000">
          <a:off x="2865136" y="2040889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53830" y="2171629"/>
        <a:ext cx="861944" cy="990741"/>
      </dsp:txXfrm>
    </dsp:sp>
    <dsp:sp modelId="{25ACBBCA-D0ED-4719-81D7-8E9B28FAE76F}">
      <dsp:nvSpPr>
        <dsp:cNvPr id="0" name=""/>
        <dsp:cNvSpPr/>
      </dsp:nvSpPr>
      <dsp:spPr>
        <a:xfrm rot="5400000">
          <a:off x="2191528" y="3262596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 rot="-5400000">
        <a:off x="2480222" y="3393336"/>
        <a:ext cx="861944" cy="990741"/>
      </dsp:txXfrm>
    </dsp:sp>
    <dsp:sp modelId="{2F80F0F3-8B36-4874-8D06-5497DB91BE15}">
      <dsp:nvSpPr>
        <dsp:cNvPr id="0" name=""/>
        <dsp:cNvSpPr/>
      </dsp:nvSpPr>
      <dsp:spPr>
        <a:xfrm>
          <a:off x="3575304" y="3456906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20150-6213-462A-B989-039B83B9DEB0}">
      <dsp:nvSpPr>
        <dsp:cNvPr id="0" name=""/>
        <dsp:cNvSpPr/>
      </dsp:nvSpPr>
      <dsp:spPr>
        <a:xfrm rot="5400000">
          <a:off x="839131" y="3262596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27825" y="3393336"/>
        <a:ext cx="861944" cy="9907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F63AB-CC82-404E-9D5F-50598AB79644}">
      <dsp:nvSpPr>
        <dsp:cNvPr id="0" name=""/>
        <dsp:cNvSpPr/>
      </dsp:nvSpPr>
      <dsp:spPr>
        <a:xfrm>
          <a:off x="2772229" y="1458661"/>
          <a:ext cx="67537" cy="124997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897D9-D46E-4A62-92BD-4AE194C87B55}">
      <dsp:nvSpPr>
        <dsp:cNvPr id="0" name=""/>
        <dsp:cNvSpPr/>
      </dsp:nvSpPr>
      <dsp:spPr>
        <a:xfrm>
          <a:off x="380997" y="1528047"/>
          <a:ext cx="1756539" cy="124997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06949-7970-46A6-8585-0578F6274187}">
      <dsp:nvSpPr>
        <dsp:cNvPr id="0" name=""/>
        <dsp:cNvSpPr/>
      </dsp:nvSpPr>
      <dsp:spPr>
        <a:xfrm>
          <a:off x="228606" y="1288067"/>
          <a:ext cx="1689002" cy="118236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303B3-B13D-4559-B26E-61D19BDEDA55}">
      <dsp:nvSpPr>
        <dsp:cNvPr id="0" name=""/>
        <dsp:cNvSpPr/>
      </dsp:nvSpPr>
      <dsp:spPr>
        <a:xfrm>
          <a:off x="533404" y="2492018"/>
          <a:ext cx="1620330" cy="155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45720" rIns="1219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50000"/>
                </a:schemeClr>
              </a:solidFill>
            </a:rPr>
            <a:t>Products list</a:t>
          </a:r>
          <a:endParaRPr lang="en-US" sz="1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3404" y="2492018"/>
        <a:ext cx="1620330" cy="155990"/>
      </dsp:txXfrm>
    </dsp:sp>
    <dsp:sp modelId="{84296040-4B30-45C9-8C44-5287DCCC0D90}">
      <dsp:nvSpPr>
        <dsp:cNvPr id="0" name=""/>
        <dsp:cNvSpPr/>
      </dsp:nvSpPr>
      <dsp:spPr>
        <a:xfrm>
          <a:off x="152398" y="347603"/>
          <a:ext cx="2407911" cy="81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50000"/>
                </a:schemeClr>
              </a:solidFill>
            </a:rPr>
            <a:t>Tea Shop with online order</a:t>
          </a: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52398" y="347603"/>
        <a:ext cx="2407911" cy="815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45A02-CED0-4766-8972-31CEE5227DA6}">
      <dsp:nvSpPr>
        <dsp:cNvPr id="0" name=""/>
        <dsp:cNvSpPr/>
      </dsp:nvSpPr>
      <dsp:spPr>
        <a:xfrm>
          <a:off x="2061195" y="774"/>
          <a:ext cx="4715841" cy="2010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I can add more products to the basket than are actually in stock (details page).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By clicking on the “</a:t>
          </a:r>
          <a:r>
            <a:rPr lang="en-US" sz="1500" kern="1200" dirty="0" err="1" smtClean="0">
              <a:solidFill>
                <a:schemeClr val="accent1">
                  <a:lumMod val="50000"/>
                </a:schemeClr>
              </a:solidFill>
            </a:rPr>
            <a:t>adauga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” button, a new product will be added even if one or no fields have been filled (admin page).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061195" y="252117"/>
        <a:ext cx="3961812" cy="1508057"/>
      </dsp:txXfrm>
    </dsp:sp>
    <dsp:sp modelId="{ACD59C7E-AAD3-4203-82D3-29D3DCB584D9}">
      <dsp:nvSpPr>
        <dsp:cNvPr id="0" name=""/>
        <dsp:cNvSpPr/>
      </dsp:nvSpPr>
      <dsp:spPr>
        <a:xfrm>
          <a:off x="0" y="316953"/>
          <a:ext cx="2053604" cy="1328156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  <a:latin typeface="Century Gothic (Body)"/>
            </a:rPr>
            <a:t>Bugs</a:t>
          </a:r>
          <a:endParaRPr lang="en-US" sz="2100" kern="1200" dirty="0">
            <a:solidFill>
              <a:schemeClr val="bg1"/>
            </a:solidFill>
            <a:latin typeface="Century Gothic (Body)"/>
          </a:endParaRPr>
        </a:p>
      </dsp:txBody>
      <dsp:txXfrm>
        <a:off x="64835" y="381788"/>
        <a:ext cx="1923934" cy="1198486"/>
      </dsp:txXfrm>
    </dsp:sp>
    <dsp:sp modelId="{8C8D6C7B-BD16-4DBB-993C-D3446FA1EC62}">
      <dsp:nvSpPr>
        <dsp:cNvPr id="0" name=""/>
        <dsp:cNvSpPr/>
      </dsp:nvSpPr>
      <dsp:spPr>
        <a:xfrm>
          <a:off x="2100256" y="2213296"/>
          <a:ext cx="4672782" cy="20175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Make it responsive for both tablet and mobile.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The products added to the basket to be deducted from the stock.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100256" y="2465484"/>
        <a:ext cx="3916220" cy="1513125"/>
      </dsp:txXfrm>
    </dsp:sp>
    <dsp:sp modelId="{43C51E60-BF24-469F-9D5A-D97644135FA5}">
      <dsp:nvSpPr>
        <dsp:cNvPr id="0" name=""/>
        <dsp:cNvSpPr/>
      </dsp:nvSpPr>
      <dsp:spPr>
        <a:xfrm>
          <a:off x="29183" y="2589818"/>
          <a:ext cx="2096258" cy="1321038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  <a:latin typeface="Century Gothic (Body)"/>
            </a:rPr>
            <a:t>Improvements</a:t>
          </a:r>
          <a:endParaRPr lang="en-US" sz="2100" kern="1200" dirty="0">
            <a:solidFill>
              <a:schemeClr val="bg1"/>
            </a:solidFill>
            <a:latin typeface="Century Gothic (Body)"/>
          </a:endParaRPr>
        </a:p>
      </dsp:txBody>
      <dsp:txXfrm>
        <a:off x="93671" y="2654306"/>
        <a:ext cx="1967282" cy="119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4123" y="2819400"/>
            <a:ext cx="3313355" cy="1702160"/>
          </a:xfrm>
        </p:spPr>
        <p:txBody>
          <a:bodyPr>
            <a:noAutofit/>
          </a:bodyPr>
          <a:lstStyle/>
          <a:p>
            <a:pPr algn="ctr"/>
            <a: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TEA</a:t>
            </a:r>
            <a:b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</a:br>
            <a: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SHOP</a:t>
            </a:r>
            <a:endParaRPr lang="en-US" sz="5800" b="1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/>
          <a:stretch/>
        </p:blipFill>
        <p:spPr>
          <a:xfrm>
            <a:off x="4773679" y="78968"/>
            <a:ext cx="3255374" cy="21308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48201" y="4876800"/>
            <a:ext cx="3505200" cy="9185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73679" y="4831080"/>
            <a:ext cx="3309803" cy="1129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Project Presentation  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 Daniela Morda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Mentor: </a:t>
            </a:r>
            <a:r>
              <a:rPr lang="en-US" sz="16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Alin</a:t>
            </a: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Grigorescu</a:t>
            </a:r>
            <a:endParaRPr lang="en-US" sz="16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66700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Vivaldi" pitchFamily="66" charset="0"/>
              </a:rPr>
              <a:t>“In fiecare ceasca de ceai exista cate o calatorie imaginara.” </a:t>
            </a:r>
            <a:endParaRPr lang="ro-RO" sz="2800" dirty="0" smtClean="0">
              <a:latin typeface="Vivaldi" pitchFamily="66" charset="0"/>
            </a:endParaRPr>
          </a:p>
          <a:p>
            <a:r>
              <a:rPr lang="ro-RO" sz="2800" dirty="0">
                <a:latin typeface="Vivaldi" pitchFamily="66" charset="0"/>
              </a:rPr>
              <a:t>	</a:t>
            </a:r>
            <a:r>
              <a:rPr lang="it-IT" sz="2800" dirty="0" smtClean="0">
                <a:latin typeface="Vivaldi" pitchFamily="66" charset="0"/>
              </a:rPr>
              <a:t>(</a:t>
            </a:r>
            <a:r>
              <a:rPr lang="it-IT" sz="2800" dirty="0">
                <a:latin typeface="Vivaldi" pitchFamily="66" charset="0"/>
              </a:rPr>
              <a:t>Catherine Douzel)</a:t>
            </a:r>
            <a:endParaRPr lang="en-US" sz="2800" dirty="0"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Admin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133600"/>
            <a:ext cx="4934712" cy="3124199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8" y="1524000"/>
            <a:ext cx="6095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22860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page is for admin only. Here he can add, modify or delete products.</a:t>
            </a:r>
          </a:p>
        </p:txBody>
      </p:sp>
    </p:spTree>
    <p:extLst>
      <p:ext uri="{BB962C8B-B14F-4D97-AF65-F5344CB8AC3E}">
        <p14:creationId xmlns:p14="http://schemas.microsoft.com/office/powerpoint/2010/main" val="30042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</a:t>
            </a:r>
            <a:r>
              <a:rPr lang="ro-RO" sz="38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Ș</a:t>
            </a:r>
            <a:r>
              <a:rPr lang="ro-RO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ul meu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3" y="2133600"/>
            <a:ext cx="4831591" cy="30861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8" y="1524000"/>
            <a:ext cx="6095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0750" y="1672441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customer has the possibility to increase or decrease the quantity of the products, or to delete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them.</a:t>
            </a: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also see the number of products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cart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their total value.</a:t>
            </a:r>
          </a:p>
        </p:txBody>
      </p:sp>
    </p:spTree>
    <p:extLst>
      <p:ext uri="{BB962C8B-B14F-4D97-AF65-F5344CB8AC3E}">
        <p14:creationId xmlns:p14="http://schemas.microsoft.com/office/powerpoint/2010/main" val="2293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440" y="679133"/>
            <a:ext cx="7024744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Bugs &amp;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Improvements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27262"/>
              </p:ext>
            </p:extLst>
          </p:nvPr>
        </p:nvGraphicFramePr>
        <p:xfrm>
          <a:off x="990600" y="1447800"/>
          <a:ext cx="6777037" cy="423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2549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64820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50000"/>
                  </a:schemeClr>
                </a:solidFill>
              </a:rPr>
              <a:t>Thank you for your attention!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943600" cy="3937635"/>
          </a:xfrm>
        </p:spPr>
      </p:pic>
    </p:spTree>
    <p:extLst>
      <p:ext uri="{BB962C8B-B14F-4D97-AF65-F5344CB8AC3E}">
        <p14:creationId xmlns:p14="http://schemas.microsoft.com/office/powerpoint/2010/main" val="23421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About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eaHi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43785"/>
              </p:ext>
            </p:extLst>
          </p:nvPr>
        </p:nvGraphicFramePr>
        <p:xfrm>
          <a:off x="1143000" y="1828800"/>
          <a:ext cx="6777037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9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68723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  <a:cs typeface="Calibri" pitchFamily="34" charset="0"/>
              </a:rPr>
              <a:t>What`s Next 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606011"/>
              </p:ext>
            </p:extLst>
          </p:nvPr>
        </p:nvGraphicFramePr>
        <p:xfrm>
          <a:off x="914400" y="1600200"/>
          <a:ext cx="7338508" cy="430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5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5562600" cy="533400"/>
          </a:xfrm>
        </p:spPr>
        <p:txBody>
          <a:bodyPr>
            <a:noAutofit/>
          </a:bodyPr>
          <a:lstStyle/>
          <a:p>
            <a:pPr lvl="0"/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CONCEPTS 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USED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38779604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5562600" cy="533400"/>
          </a:xfrm>
        </p:spPr>
        <p:txBody>
          <a:bodyPr>
            <a:noAutofit/>
          </a:bodyPr>
          <a:lstStyle/>
          <a:p>
            <a:pPr lvl="0"/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Project Info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4268057"/>
            <a:ext cx="283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60919980"/>
              </p:ext>
            </p:extLst>
          </p:nvPr>
        </p:nvGraphicFramePr>
        <p:xfrm>
          <a:off x="3967480" y="838200"/>
          <a:ext cx="5181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00" y="318516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88468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 (Body)"/>
              </a:rPr>
              <a:t>1.TeaHi</a:t>
            </a:r>
            <a:r>
              <a:rPr lang="en-US" dirty="0" smtClean="0">
                <a:solidFill>
                  <a:schemeClr val="bg1"/>
                </a:solidFill>
                <a:latin typeface="Century Gothic (Body)"/>
              </a:rPr>
              <a:t> (</a:t>
            </a:r>
            <a:r>
              <a:rPr lang="en-US" dirty="0">
                <a:solidFill>
                  <a:schemeClr val="bg1"/>
                </a:solidFill>
                <a:latin typeface="Century Gothic (Body)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entury Gothic (Body)"/>
              </a:rPr>
              <a:t>ea benefits)</a:t>
            </a:r>
            <a:endParaRPr lang="en-US" dirty="0">
              <a:solidFill>
                <a:schemeClr val="bg1"/>
              </a:solidFill>
              <a:latin typeface="Century Gothic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181864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2.Ceai </a:t>
            </a:r>
            <a:r>
              <a:rPr lang="en-US" dirty="0" smtClean="0">
                <a:solidFill>
                  <a:schemeClr val="bg1"/>
                </a:solidFill>
              </a:rPr>
              <a:t>(All our products)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8480" y="3013889"/>
            <a:ext cx="135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3. Contact </a:t>
            </a:r>
            <a:r>
              <a:rPr lang="en-US" dirty="0" smtClean="0">
                <a:solidFill>
                  <a:schemeClr val="bg1"/>
                </a:solidFill>
              </a:rPr>
              <a:t>(Send us a message)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8719" y="4184488"/>
            <a:ext cx="1295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4. Admin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(Add or Modify a product)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9660" y="4168029"/>
            <a:ext cx="1249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5. </a:t>
            </a:r>
            <a:r>
              <a:rPr lang="en-US" b="1" dirty="0" err="1" smtClean="0">
                <a:solidFill>
                  <a:schemeClr val="bg1"/>
                </a:solidFill>
              </a:rPr>
              <a:t>Cosul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meu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(Costumers products to buy)</a:t>
            </a:r>
            <a:endParaRPr 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62811142"/>
              </p:ext>
            </p:extLst>
          </p:nvPr>
        </p:nvGraphicFramePr>
        <p:xfrm>
          <a:off x="838200" y="1466792"/>
          <a:ext cx="3505200" cy="401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7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5334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TEAHI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entury Gothic (Body)"/>
              </a:rPr>
              <a:t>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entury Gothic (Body)"/>
              </a:rPr>
              <a:t>ome page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)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22787" cy="4191000"/>
          </a:xfrm>
        </p:spPr>
      </p:pic>
    </p:spTree>
    <p:extLst>
      <p:ext uri="{BB962C8B-B14F-4D97-AF65-F5344CB8AC3E}">
        <p14:creationId xmlns:p14="http://schemas.microsoft.com/office/powerpoint/2010/main" val="14480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ro-RO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Ceai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5000"/>
            <a:ext cx="4968283" cy="3124200"/>
          </a:xfrm>
        </p:spPr>
      </p:pic>
      <p:sp>
        <p:nvSpPr>
          <p:cNvPr id="7" name="TextBox 6"/>
          <p:cNvSpPr txBox="1"/>
          <p:nvPr/>
        </p:nvSpPr>
        <p:spPr>
          <a:xfrm>
            <a:off x="685800" y="1905000"/>
            <a:ext cx="2285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page contains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different types of tea such as:</a:t>
            </a:r>
          </a:p>
          <a:p>
            <a:pPr algn="just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Green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Black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Fruits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Plants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90" y="12192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024744" cy="609600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Detalii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 </a:t>
            </a:r>
            <a:r>
              <a:rPr lang="en-US" sz="3400" dirty="0" err="1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produs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59" y="13716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62660"/>
            <a:ext cx="5105400" cy="2882363"/>
          </a:xfrm>
        </p:spPr>
      </p:pic>
      <p:sp>
        <p:nvSpPr>
          <p:cNvPr id="10" name="TextBox 9"/>
          <p:cNvSpPr txBox="1"/>
          <p:nvPr/>
        </p:nvSpPr>
        <p:spPr>
          <a:xfrm>
            <a:off x="609600" y="1905000"/>
            <a:ext cx="2475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page presents the products and includes: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product`s picture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products in stock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quantity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in cart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description of the tea</a:t>
            </a:r>
          </a:p>
        </p:txBody>
      </p:sp>
    </p:spTree>
    <p:extLst>
      <p:ext uri="{BB962C8B-B14F-4D97-AF65-F5344CB8AC3E}">
        <p14:creationId xmlns:p14="http://schemas.microsoft.com/office/powerpoint/2010/main" val="30279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Contact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109022"/>
            <a:ext cx="5029200" cy="296145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9" y="15240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25908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customers can send us messages using this contact form.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546</TotalTime>
  <Words>298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TEA SHOP</vt:lpstr>
      <vt:lpstr>About TeaHi</vt:lpstr>
      <vt:lpstr>What`s Next </vt:lpstr>
      <vt:lpstr>CONCEPTS USED</vt:lpstr>
      <vt:lpstr>Project Info</vt:lpstr>
      <vt:lpstr>TEAHI (Home page) </vt:lpstr>
      <vt:lpstr>Ceai</vt:lpstr>
      <vt:lpstr>Detalii produs</vt:lpstr>
      <vt:lpstr>Contact</vt:lpstr>
      <vt:lpstr>Admin</vt:lpstr>
      <vt:lpstr>CoȘul meu</vt:lpstr>
      <vt:lpstr>Bugs &amp; Improvements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SHOP</dc:title>
  <dc:creator>Lenovo</dc:creator>
  <cp:lastModifiedBy>Lenovo</cp:lastModifiedBy>
  <cp:revision>50</cp:revision>
  <dcterms:created xsi:type="dcterms:W3CDTF">2006-08-16T00:00:00Z</dcterms:created>
  <dcterms:modified xsi:type="dcterms:W3CDTF">2022-11-06T01:00:33Z</dcterms:modified>
</cp:coreProperties>
</file>