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322" r:id="rId3"/>
    <p:sldId id="323" r:id="rId4"/>
    <p:sldId id="325" r:id="rId5"/>
    <p:sldId id="326" r:id="rId6"/>
    <p:sldId id="32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2"/>
            <p14:sldId id="323"/>
            <p14:sldId id="325"/>
            <p14:sldId id="326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>
        <p:scale>
          <a:sx n="60" d="100"/>
          <a:sy n="60" d="100"/>
        </p:scale>
        <p:origin x="3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19/06/2018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19/06/2018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19/06/2018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19/06/2018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19/06/2018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19/06/2018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19/06/2018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Python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5" y="5223240"/>
            <a:ext cx="4839855" cy="16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 lenguaje popular orientado a objetos</a:t>
            </a:r>
          </a:p>
          <a:p>
            <a:r>
              <a:rPr lang="es-CO" dirty="0" smtClean="0"/>
              <a:t>Es un lenguaje de libre acceso</a:t>
            </a:r>
          </a:p>
          <a:p>
            <a:r>
              <a:rPr lang="es-CO" dirty="0" smtClean="0"/>
              <a:t>Puede ser utilizado para el desarrollo de programas </a:t>
            </a:r>
            <a:r>
              <a:rPr lang="es-CO" dirty="0" err="1" smtClean="0"/>
              <a:t>standalone</a:t>
            </a:r>
            <a:r>
              <a:rPr lang="es-CO" dirty="0" smtClean="0"/>
              <a:t> y scripts que pueden ser aplicados a muchos contextos o problemas.</a:t>
            </a:r>
          </a:p>
          <a:p>
            <a:r>
              <a:rPr lang="es-CO" dirty="0"/>
              <a:t>No es </a:t>
            </a:r>
            <a:r>
              <a:rPr lang="es-CO" dirty="0" smtClean="0"/>
              <a:t>lenguaje tan </a:t>
            </a:r>
            <a:r>
              <a:rPr lang="es-CO" dirty="0"/>
              <a:t>rápido como C y C++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python runtime execution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07" y="4543424"/>
            <a:ext cx="4829175" cy="16287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Según </a:t>
            </a:r>
            <a:r>
              <a:rPr lang="es-CO" dirty="0"/>
              <a:t>la IEEE </a:t>
            </a:r>
            <a:r>
              <a:rPr lang="es-CO" dirty="0" err="1"/>
              <a:t>Spectrum</a:t>
            </a:r>
            <a:r>
              <a:rPr lang="es-CO" dirty="0"/>
              <a:t> 2017 [1], Python esta en el primer lugar en su top 10</a:t>
            </a:r>
          </a:p>
          <a:p>
            <a:r>
              <a:rPr lang="es-CO" dirty="0"/>
              <a:t>Es uno de los lenguajes más utilizados para las redes neuronales profundas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reen shot of the TPL 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1" y="2881884"/>
            <a:ext cx="5905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deep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1" y="3765418"/>
            <a:ext cx="4326039" cy="16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856510" y="6270680"/>
            <a:ext cx="508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[1] </a:t>
            </a:r>
            <a:r>
              <a:rPr lang="es-CO" dirty="0" err="1" smtClean="0"/>
              <a:t>The</a:t>
            </a:r>
            <a:r>
              <a:rPr lang="es-CO" dirty="0" smtClean="0"/>
              <a:t> 2017 Top </a:t>
            </a:r>
            <a:r>
              <a:rPr lang="es-CO" dirty="0" err="1" smtClean="0"/>
              <a:t>Programming</a:t>
            </a:r>
            <a:r>
              <a:rPr lang="es-CO" dirty="0" smtClean="0"/>
              <a:t> </a:t>
            </a:r>
            <a:r>
              <a:rPr lang="es-CO" dirty="0" err="1" smtClean="0"/>
              <a:t>Languages</a:t>
            </a:r>
            <a:r>
              <a:rPr lang="es-CO" dirty="0" smtClean="0"/>
              <a:t>. IEEE </a:t>
            </a:r>
            <a:r>
              <a:rPr lang="es-CO" dirty="0" err="1" smtClean="0"/>
              <a:t>Spectrum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2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 smtClean="0"/>
              <a:t>Interfaces para sistemas operativos</a:t>
            </a:r>
            <a:r>
              <a:rPr lang="es-CO" dirty="0" smtClean="0"/>
              <a:t>, la librería estándar de Python incorpora mecanismos de POSIX (Portable </a:t>
            </a:r>
            <a:r>
              <a:rPr lang="es-CO" dirty="0" err="1" smtClean="0"/>
              <a:t>Operating</a:t>
            </a:r>
            <a:r>
              <a:rPr lang="es-CO" dirty="0" smtClean="0"/>
              <a:t> </a:t>
            </a:r>
            <a:r>
              <a:rPr lang="es-CO" dirty="0" err="1" smtClean="0"/>
              <a:t>System</a:t>
            </a:r>
            <a:r>
              <a:rPr lang="es-CO" dirty="0" smtClean="0"/>
              <a:t> Interface), es decir, se pueden desarrollar programas que permiten la comunicación entre el sistema operativo y el entorno.</a:t>
            </a:r>
          </a:p>
          <a:p>
            <a:pPr algn="just"/>
            <a:r>
              <a:rPr lang="es-CO" b="1" dirty="0" smtClean="0"/>
              <a:t>GUI</a:t>
            </a:r>
            <a:r>
              <a:rPr lang="es-CO" dirty="0" smtClean="0"/>
              <a:t>, Python incorpora una interfaz orientada a objetos a través de la API </a:t>
            </a:r>
            <a:r>
              <a:rPr lang="es-CO" dirty="0" err="1" smtClean="0"/>
              <a:t>Tk</a:t>
            </a:r>
            <a:r>
              <a:rPr lang="es-CO" dirty="0" smtClean="0"/>
              <a:t> GUI [1] (llamada </a:t>
            </a:r>
            <a:r>
              <a:rPr lang="es-CO" dirty="0" err="1" smtClean="0"/>
              <a:t>Tkinter</a:t>
            </a:r>
            <a:r>
              <a:rPr lang="es-CO" dirty="0" smtClean="0"/>
              <a:t>), la cual permite a los programas de Python implementar GUI (</a:t>
            </a:r>
            <a:r>
              <a:rPr lang="es-CO" dirty="0" err="1" smtClean="0"/>
              <a:t>Graphical</a:t>
            </a:r>
            <a:r>
              <a:rPr lang="es-CO" dirty="0" smtClean="0"/>
              <a:t> </a:t>
            </a:r>
            <a:r>
              <a:rPr lang="es-CO" dirty="0" err="1" smtClean="0"/>
              <a:t>User</a:t>
            </a:r>
            <a:r>
              <a:rPr lang="es-CO" dirty="0" smtClean="0"/>
              <a:t> Interface) portables con un aspecto y comportamiento nativo. </a:t>
            </a:r>
          </a:p>
          <a:p>
            <a:pPr algn="just"/>
            <a:r>
              <a:rPr lang="es-CO" b="1" dirty="0" smtClean="0"/>
              <a:t>Internet Scripting</a:t>
            </a:r>
            <a:r>
              <a:rPr lang="es-CO" dirty="0" smtClean="0"/>
              <a:t>, existe una variedad de librerías que permiten el desarrollo de utilidades en Python para tareas de redes tanto a nivel de cliente y servidores, por ejemplo comunicación a través de sockets para el envío de paquetes TCP y UDP. </a:t>
            </a:r>
            <a:endParaRPr lang="es-CO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183209" y="5314434"/>
            <a:ext cx="243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[1] http</a:t>
            </a:r>
            <a:r>
              <a:rPr lang="es-CO" dirty="0"/>
              <a:t>://www.tcl.tk/</a:t>
            </a:r>
          </a:p>
        </p:txBody>
      </p:sp>
    </p:spTree>
    <p:extLst>
      <p:ext uri="{BB962C8B-B14F-4D97-AF65-F5344CB8AC3E}">
        <p14:creationId xmlns:p14="http://schemas.microsoft.com/office/powerpoint/2010/main" val="20319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Python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 smtClean="0"/>
              <a:t>Programación de base de datos</a:t>
            </a:r>
            <a:r>
              <a:rPr lang="es-CO" dirty="0" smtClean="0"/>
              <a:t>, se provee una persistencia a los objetos y además existen librerías para la gestión de base de datos como Oracle, </a:t>
            </a:r>
            <a:r>
              <a:rPr lang="es-CO" dirty="0" err="1" smtClean="0"/>
              <a:t>MySQL</a:t>
            </a:r>
            <a:r>
              <a:rPr lang="es-CO" dirty="0" smtClean="0"/>
              <a:t>, </a:t>
            </a:r>
            <a:r>
              <a:rPr lang="es-CO" dirty="0" err="1" smtClean="0"/>
              <a:t>PostgresSQL</a:t>
            </a:r>
            <a:r>
              <a:rPr lang="es-CO" dirty="0" smtClean="0"/>
              <a:t>, entre otros. </a:t>
            </a:r>
          </a:p>
          <a:p>
            <a:pPr algn="just"/>
            <a:r>
              <a:rPr lang="es-CO" b="1" dirty="0" smtClean="0"/>
              <a:t>Programación numérica</a:t>
            </a:r>
            <a:r>
              <a:rPr lang="es-CO" dirty="0" smtClean="0"/>
              <a:t>, </a:t>
            </a:r>
            <a:r>
              <a:rPr lang="es-CO" dirty="0" err="1" smtClean="0"/>
              <a:t>Numpy</a:t>
            </a:r>
            <a:r>
              <a:rPr lang="es-CO" dirty="0" smtClean="0"/>
              <a:t> es un paquete científico que incluye herramientas para operaciones con arreglos N dimensionales, operaciones lineales, transformadas de Fourier, entre otros. </a:t>
            </a:r>
          </a:p>
          <a:p>
            <a:pPr algn="just"/>
            <a:r>
              <a:rPr lang="es-CO" b="1" dirty="0" smtClean="0"/>
              <a:t>Juegos, IA, XML y más…</a:t>
            </a:r>
            <a:r>
              <a:rPr lang="es-CO" dirty="0" smtClean="0"/>
              <a:t>, debido a que es un lenguaje abierto, las distintas comunidades han desarrollado y aportado con librerías para múltiples dominios, por ejemplo para aprendizaje de máquina esta </a:t>
            </a:r>
            <a:r>
              <a:rPr lang="es-CO" dirty="0" err="1" smtClean="0"/>
              <a:t>scikit</a:t>
            </a:r>
            <a:r>
              <a:rPr lang="es-CO" dirty="0" smtClean="0"/>
              <a:t> </a:t>
            </a:r>
            <a:r>
              <a:rPr lang="es-CO" dirty="0" err="1" smtClean="0"/>
              <a:t>learn</a:t>
            </a:r>
            <a:r>
              <a:rPr lang="es-CO" dirty="0"/>
              <a:t> </a:t>
            </a:r>
            <a:r>
              <a:rPr lang="es-CO" dirty="0" smtClean="0"/>
              <a:t>y para análisis de tráfico de red esta </a:t>
            </a:r>
            <a:r>
              <a:rPr lang="es-CO" dirty="0" err="1" smtClean="0"/>
              <a:t>pyshark</a:t>
            </a:r>
            <a:r>
              <a:rPr lang="es-CO" dirty="0" smtClean="0"/>
              <a:t> (utiliza los mecanismos ofrecidos por </a:t>
            </a:r>
            <a:r>
              <a:rPr lang="es-CO" dirty="0" err="1" smtClean="0"/>
              <a:t>Wireshark</a:t>
            </a:r>
            <a:r>
              <a:rPr lang="es-CO" dirty="0" smtClean="0"/>
              <a:t>).</a:t>
            </a:r>
            <a:endParaRPr lang="es-CO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5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5151040"/>
            <a:ext cx="1652337" cy="17069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9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Inc.".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2347</TotalTime>
  <Words>362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Tipo de madera</vt:lpstr>
      <vt:lpstr>Python</vt:lpstr>
      <vt:lpstr>Python</vt:lpstr>
      <vt:lpstr>Python</vt:lpstr>
      <vt:lpstr>Python</vt:lpstr>
      <vt:lpstr>Python 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354</cp:revision>
  <dcterms:created xsi:type="dcterms:W3CDTF">2018-02-26T14:13:15Z</dcterms:created>
  <dcterms:modified xsi:type="dcterms:W3CDTF">2018-06-19T16:28:51Z</dcterms:modified>
</cp:coreProperties>
</file>