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64" r:id="rId11"/>
    <p:sldId id="258" r:id="rId12"/>
    <p:sldId id="260" r:id="rId13"/>
    <p:sldId id="259" r:id="rId14"/>
    <p:sldId id="261" r:id="rId15"/>
    <p:sldId id="262" r:id="rId16"/>
    <p:sldId id="276" r:id="rId17"/>
    <p:sldId id="263" r:id="rId18"/>
    <p:sldId id="265" r:id="rId19"/>
    <p:sldId id="266" r:id="rId20"/>
    <p:sldId id="267" r:id="rId21"/>
    <p:sldId id="279" r:id="rId22"/>
    <p:sldId id="268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Simulación de Twitter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400" dirty="0" smtClean="0"/>
              <a:t>Daniela </a:t>
            </a:r>
            <a:r>
              <a:rPr lang="pt-BR" sz="1400" dirty="0"/>
              <a:t>Alvarado </a:t>
            </a:r>
            <a:r>
              <a:rPr lang="pt-BR" sz="1400" dirty="0" err="1"/>
              <a:t>Pereda</a:t>
            </a:r>
            <a:r>
              <a:rPr lang="pt-BR" sz="1400" dirty="0"/>
              <a:t> </a:t>
            </a:r>
            <a:r>
              <a:rPr lang="pt-BR" sz="1400" dirty="0" smtClean="0"/>
              <a:t>A01329233</a:t>
            </a:r>
          </a:p>
          <a:p>
            <a:r>
              <a:rPr lang="pt-BR" sz="1400" dirty="0" smtClean="0"/>
              <a:t>Ricardo </a:t>
            </a:r>
            <a:r>
              <a:rPr lang="pt-BR" sz="1400" dirty="0"/>
              <a:t>Hernández Morales A01329376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034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usuario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741019"/>
            <a:ext cx="6309360" cy="1868805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Constructor:</a:t>
            </a:r>
            <a:endParaRPr lang="en-US" dirty="0" smtClean="0"/>
          </a:p>
          <a:p>
            <a:pPr marL="0" indent="0">
              <a:buFont typeface="Tw Cen MT" panose="020B0602020104020603" pitchFamily="34" charset="0"/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1834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err="1" smtClean="0"/>
              <a:t>toString</a:t>
            </a:r>
            <a:r>
              <a:rPr lang="es-MX" dirty="0" smtClean="0"/>
              <a:t>: permite imprimir </a:t>
            </a:r>
            <a:r>
              <a:rPr lang="es-MX" dirty="0" err="1" smtClean="0"/>
              <a:t>ArrayList</a:t>
            </a:r>
            <a:r>
              <a:rPr lang="es-MX" dirty="0" smtClean="0"/>
              <a:t> de Usuario mediante un método que imprime </a:t>
            </a:r>
            <a:r>
              <a:rPr lang="es-MX" dirty="0" err="1" smtClean="0"/>
              <a:t>ArrayList</a:t>
            </a:r>
            <a:r>
              <a:rPr lang="es-MX" dirty="0" smtClean="0"/>
              <a:t> de tipo genérico.</a:t>
            </a:r>
            <a:endParaRPr lang="en-US" dirty="0"/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079134"/>
            <a:ext cx="6600825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err="1" smtClean="0"/>
              <a:t>obtenerSeguidores</a:t>
            </a:r>
            <a:r>
              <a:rPr lang="es-MX" dirty="0" smtClean="0"/>
              <a:t>, </a:t>
            </a:r>
            <a:r>
              <a:rPr lang="es-MX" dirty="0" err="1" smtClean="0"/>
              <a:t>obtenerSiguiendo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dirty="0" err="1" smtClean="0"/>
              <a:t>obtenerIdentificador</a:t>
            </a:r>
            <a:r>
              <a:rPr lang="es-MX" dirty="0" smtClean="0"/>
              <a:t>: métodos públicos que acceden a los métodos </a:t>
            </a:r>
            <a:r>
              <a:rPr lang="es-MX" dirty="0" err="1" smtClean="0"/>
              <a:t>get</a:t>
            </a:r>
            <a:r>
              <a:rPr lang="es-MX" dirty="0" smtClean="0"/>
              <a:t> privados.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98953"/>
            <a:ext cx="5640705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seguir: agrega un usuario a la lista de seguidores de otro y agrega al segundo a la lista de siguiendo del primero.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46139"/>
            <a:ext cx="7743825" cy="370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371164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borrarDatos</a:t>
            </a:r>
            <a:r>
              <a:rPr lang="es-MX" dirty="0" smtClean="0"/>
              <a:t>: borra todas las referencias a un usuario (listas de seguidores, siguiendo, tweets y </a:t>
            </a:r>
            <a:r>
              <a:rPr lang="es-MX" dirty="0" err="1" smtClean="0"/>
              <a:t>likes</a:t>
            </a:r>
            <a:r>
              <a:rPr lang="es-MX" dirty="0" smtClean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892" y="1673896"/>
            <a:ext cx="68675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Usuario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2286000"/>
            <a:ext cx="371164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mostrarTweets</a:t>
            </a:r>
            <a:r>
              <a:rPr lang="es-MX" dirty="0" smtClean="0"/>
              <a:t>: muestra los tweets de un seguidor, con la posibilidad de mostrar lista de palabras y hashtags.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773" y="1930717"/>
            <a:ext cx="72961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Tweet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Constructor: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30830"/>
            <a:ext cx="10149840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Tweet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separarHashtags</a:t>
            </a:r>
            <a:r>
              <a:rPr lang="es-MX" dirty="0" smtClean="0"/>
              <a:t>: separa los hashtags del tweet en un </a:t>
            </a:r>
            <a:r>
              <a:rPr lang="es-MX" dirty="0" err="1" smtClean="0"/>
              <a:t>ArrayList</a:t>
            </a:r>
            <a:r>
              <a:rPr lang="es-MX" dirty="0" smtClean="0"/>
              <a:t> de </a:t>
            </a:r>
            <a:r>
              <a:rPr lang="es-MX" dirty="0" err="1" smtClean="0"/>
              <a:t>String</a:t>
            </a:r>
            <a:r>
              <a:rPr lang="es-MX" dirty="0" smtClean="0"/>
              <a:t> para inicializar el atributo hashtags.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88970"/>
            <a:ext cx="7063740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Tweet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3066861"/>
            <a:ext cx="5092065" cy="3103245"/>
          </a:xfrm>
          <a:prstGeom prst="rect">
            <a:avLst/>
          </a:prstGeom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obtenerUsuario</a:t>
            </a:r>
            <a:r>
              <a:rPr lang="es-MX" dirty="0" smtClean="0"/>
              <a:t>, </a:t>
            </a:r>
            <a:r>
              <a:rPr lang="es-MX" dirty="0" err="1" smtClean="0"/>
              <a:t>obtenerId</a:t>
            </a:r>
            <a:r>
              <a:rPr lang="es-MX" dirty="0" smtClean="0"/>
              <a:t> y </a:t>
            </a:r>
            <a:r>
              <a:rPr lang="es-MX" dirty="0" err="1" smtClean="0"/>
              <a:t>obtenerLikes</a:t>
            </a:r>
            <a:r>
              <a:rPr lang="es-MX" dirty="0" smtClean="0"/>
              <a:t>: métodos públicos que acceden a los métodos </a:t>
            </a:r>
            <a:r>
              <a:rPr lang="es-MX" dirty="0" err="1" smtClean="0"/>
              <a:t>get</a:t>
            </a:r>
            <a:r>
              <a:rPr lang="es-MX" dirty="0" smtClean="0"/>
              <a:t> privados.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Tweet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err="1" smtClean="0"/>
              <a:t>agregarLike</a:t>
            </a:r>
            <a:r>
              <a:rPr lang="en-US" dirty="0" smtClean="0"/>
              <a:t>: </a:t>
            </a:r>
            <a:r>
              <a:rPr lang="en-US" dirty="0" err="1" smtClean="0"/>
              <a:t>agrega</a:t>
            </a:r>
            <a:r>
              <a:rPr lang="en-US" dirty="0" smtClean="0"/>
              <a:t> un </a:t>
            </a:r>
            <a:r>
              <a:rPr lang="en-US" dirty="0" err="1" smtClean="0"/>
              <a:t>usuario</a:t>
            </a:r>
            <a:r>
              <a:rPr lang="en-US" dirty="0" smtClean="0"/>
              <a:t> a la </a:t>
            </a:r>
            <a:r>
              <a:rPr lang="en-US" dirty="0" err="1" smtClean="0"/>
              <a:t>lista</a:t>
            </a:r>
            <a:r>
              <a:rPr lang="en-US" dirty="0" smtClean="0"/>
              <a:t> de likes de un tweet.</a:t>
            </a: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56898"/>
            <a:ext cx="500634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8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UML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17" b="30687"/>
          <a:stretch/>
        </p:blipFill>
        <p:spPr>
          <a:xfrm>
            <a:off x="5278356" y="289775"/>
            <a:ext cx="6042173" cy="6439114"/>
          </a:xfrm>
        </p:spPr>
      </p:pic>
    </p:spTree>
    <p:extLst>
      <p:ext uri="{BB962C8B-B14F-4D97-AF65-F5344CB8AC3E}">
        <p14:creationId xmlns:p14="http://schemas.microsoft.com/office/powerpoint/2010/main" val="36543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Tweet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err="1" smtClean="0"/>
              <a:t>mostrarTexto</a:t>
            </a:r>
            <a:r>
              <a:rPr lang="es-MX" dirty="0" smtClean="0"/>
              <a:t>, </a:t>
            </a:r>
            <a:r>
              <a:rPr lang="es-MX" dirty="0" err="1" smtClean="0"/>
              <a:t>mostrarPalabras</a:t>
            </a:r>
            <a:r>
              <a:rPr lang="es-MX" dirty="0" smtClean="0"/>
              <a:t> y </a:t>
            </a:r>
            <a:r>
              <a:rPr lang="es-MX" dirty="0" err="1" smtClean="0"/>
              <a:t>mostrarHashtags</a:t>
            </a:r>
            <a:r>
              <a:rPr lang="es-MX" dirty="0" smtClean="0"/>
              <a:t>: imprimen el texto, lista de palabras o lista de hashtags de un tweet.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066552"/>
            <a:ext cx="55721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de la clase de prueba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err="1" smtClean="0"/>
              <a:t>main</a:t>
            </a:r>
            <a:r>
              <a:rPr lang="es-MX" dirty="0" smtClean="0"/>
              <a:t>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18838"/>
            <a:ext cx="657808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la clase de prueba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leerInt</a:t>
            </a:r>
            <a:r>
              <a:rPr lang="es-MX" dirty="0" smtClean="0"/>
              <a:t> y </a:t>
            </a:r>
            <a:r>
              <a:rPr lang="es-MX" dirty="0" err="1" smtClean="0"/>
              <a:t>leerString</a:t>
            </a:r>
            <a:r>
              <a:rPr lang="es-MX" dirty="0" smtClean="0"/>
              <a:t>: obtienen entrada del usuario y la validan según ciertas restricciones.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062478"/>
            <a:ext cx="4171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la Clase de Prueba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imprimirLista</a:t>
            </a:r>
            <a:r>
              <a:rPr lang="es-MX" dirty="0" smtClean="0"/>
              <a:t>: imprime </a:t>
            </a:r>
            <a:r>
              <a:rPr lang="es-MX" dirty="0" err="1" smtClean="0"/>
              <a:t>ArrayList</a:t>
            </a:r>
            <a:r>
              <a:rPr lang="es-MX" dirty="0" smtClean="0"/>
              <a:t> de cualquier tipo con llamadas implícitas al método </a:t>
            </a:r>
            <a:r>
              <a:rPr lang="es-MX" dirty="0" err="1" smtClean="0"/>
              <a:t>toString</a:t>
            </a:r>
            <a:r>
              <a:rPr lang="es-MX" dirty="0" smtClean="0"/>
              <a:t> de los objetos.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169834"/>
            <a:ext cx="6532245" cy="181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la clase de prueba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tieneElementos</a:t>
            </a:r>
            <a:r>
              <a:rPr lang="es-MX" dirty="0" smtClean="0"/>
              <a:t>: verifica si un </a:t>
            </a:r>
            <a:r>
              <a:rPr lang="es-MX" dirty="0" err="1" smtClean="0"/>
              <a:t>ArrayList</a:t>
            </a:r>
            <a:r>
              <a:rPr lang="es-MX" dirty="0" smtClean="0"/>
              <a:t> de cualquier tipo tiene los elementos necesarios para realizar cierta acción.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007848"/>
            <a:ext cx="1076706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Métodos de la clase de prueba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MX" dirty="0" err="1" smtClean="0"/>
              <a:t>estaDisponible</a:t>
            </a:r>
            <a:r>
              <a:rPr lang="es-MX" dirty="0" smtClean="0"/>
              <a:t>: verifica si el identificador ingresado ya está en uso</a:t>
            </a:r>
            <a:r>
              <a:rPr lang="en-US" dirty="0" smtClean="0"/>
              <a:t>.</a:t>
            </a: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966895"/>
            <a:ext cx="10589895" cy="296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7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UML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9" r="40417"/>
          <a:stretch/>
        </p:blipFill>
        <p:spPr>
          <a:xfrm>
            <a:off x="5653824" y="73469"/>
            <a:ext cx="3129568" cy="6695356"/>
          </a:xfrm>
        </p:spPr>
      </p:pic>
    </p:spTree>
    <p:extLst>
      <p:ext uri="{BB962C8B-B14F-4D97-AF65-F5344CB8AC3E}">
        <p14:creationId xmlns:p14="http://schemas.microsoft.com/office/powerpoint/2010/main" val="366919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UML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57" b="63343"/>
          <a:stretch/>
        </p:blipFill>
        <p:spPr>
          <a:xfrm>
            <a:off x="1024128" y="2084832"/>
            <a:ext cx="9188818" cy="4497986"/>
          </a:xfrm>
        </p:spPr>
      </p:pic>
    </p:spTree>
    <p:extLst>
      <p:ext uri="{BB962C8B-B14F-4D97-AF65-F5344CB8AC3E}">
        <p14:creationId xmlns:p14="http://schemas.microsoft.com/office/powerpoint/2010/main" val="37998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UML 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1"/>
            <a:ext cx="5477376" cy="2500047"/>
          </a:xfrm>
        </p:spPr>
      </p:pic>
    </p:spTree>
    <p:extLst>
      <p:ext uri="{BB962C8B-B14F-4D97-AF65-F5344CB8AC3E}">
        <p14:creationId xmlns:p14="http://schemas.microsoft.com/office/powerpoint/2010/main" val="11085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Menús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584" y="2022247"/>
            <a:ext cx="2194560" cy="1457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022247"/>
            <a:ext cx="5074920" cy="21183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4364624"/>
            <a:ext cx="964692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y funcionalidad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9721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No permite nombre de usuario, identificadores o tweets vacíos. Tampoco permite excederse de 140 caracteres en un tweet.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No permite repetición de identificadores de usuario.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</a:t>
            </a:r>
            <a:r>
              <a:rPr lang="es-ES" dirty="0" smtClean="0"/>
              <a:t>Restricciones </a:t>
            </a:r>
            <a:r>
              <a:rPr lang="es-ES" dirty="0"/>
              <a:t>en el menú si no hay numero suficiente </a:t>
            </a:r>
            <a:r>
              <a:rPr lang="es-ES" dirty="0" smtClean="0"/>
              <a:t>de usuarios o tweets para alguna acción</a:t>
            </a:r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848042"/>
            <a:ext cx="7526655" cy="58293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4194182"/>
            <a:ext cx="6463665" cy="82296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5867399"/>
            <a:ext cx="4131945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y funcionalidad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No permite seguirse a si mismo, indica si ya se sigue a un usuario.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 </a:t>
            </a:r>
            <a:r>
              <a:rPr lang="es-MX" dirty="0" smtClean="0"/>
              <a:t>No permite mostrar tweets de un usuario no seguido o de si mismo.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8" y="2790639"/>
            <a:ext cx="5709285" cy="11144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16" y="2756349"/>
            <a:ext cx="5795010" cy="11487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4610871"/>
            <a:ext cx="10715625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y funcionalidad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No admite datos fuera de rango.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 Descarta todas las referencias a un usuario al ser eliminado.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745261"/>
            <a:ext cx="3703320" cy="8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441</TotalTime>
  <Words>442</Words>
  <Application>Microsoft Office PowerPoint</Application>
  <PresentationFormat>Panorámica</PresentationFormat>
  <Paragraphs>59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Tw Cen MT</vt:lpstr>
      <vt:lpstr>Tw Cen MT Condensed</vt:lpstr>
      <vt:lpstr>Wingdings 3</vt:lpstr>
      <vt:lpstr>Integral</vt:lpstr>
      <vt:lpstr>Simulación de Twitter</vt:lpstr>
      <vt:lpstr>Diagrama UML</vt:lpstr>
      <vt:lpstr>Diagrama UML</vt:lpstr>
      <vt:lpstr>Diagrama UML</vt:lpstr>
      <vt:lpstr>Diagrama UML </vt:lpstr>
      <vt:lpstr>Menús</vt:lpstr>
      <vt:lpstr>Características y funcionalidad</vt:lpstr>
      <vt:lpstr>Características y funcionalidad</vt:lpstr>
      <vt:lpstr>Características y funcionalidad</vt:lpstr>
      <vt:lpstr>Métodos de usuario</vt:lpstr>
      <vt:lpstr>Métodos de Usuario</vt:lpstr>
      <vt:lpstr>Métodos de usuario</vt:lpstr>
      <vt:lpstr>Métodos de Usuario</vt:lpstr>
      <vt:lpstr>Métodos de Usuario</vt:lpstr>
      <vt:lpstr>Métodos de Usuario</vt:lpstr>
      <vt:lpstr>Métodos de Tweet</vt:lpstr>
      <vt:lpstr>Métodos de Tweet</vt:lpstr>
      <vt:lpstr>Métodos de Tweet</vt:lpstr>
      <vt:lpstr>Métodos de Tweet</vt:lpstr>
      <vt:lpstr>Métodos de Tweet</vt:lpstr>
      <vt:lpstr>Métodos de la clase de prueba</vt:lpstr>
      <vt:lpstr>Métodos de la clase de prueba</vt:lpstr>
      <vt:lpstr>Métodos de la Clase de Prueba</vt:lpstr>
      <vt:lpstr>Métodos de la clase de prueba</vt:lpstr>
      <vt:lpstr>Métodos de la clase de prueba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Twitter</dc:title>
  <dc:creator>Daniela Alvarado</dc:creator>
  <cp:lastModifiedBy>Daniela Alvarado</cp:lastModifiedBy>
  <cp:revision>15</cp:revision>
  <dcterms:created xsi:type="dcterms:W3CDTF">2017-03-23T02:55:44Z</dcterms:created>
  <dcterms:modified xsi:type="dcterms:W3CDTF">2017-03-23T22:13:08Z</dcterms:modified>
</cp:coreProperties>
</file>