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a:xfrm>
            <a:off x="3962399" y="5870575"/>
            <a:ext cx="4893958" cy="377825"/>
          </a:xfrm>
        </p:spPr>
        <p:txBody>
          <a:bodyPr/>
          <a:lstStyle/>
          <a:p>
            <a:endParaRPr lang="es-CO"/>
          </a:p>
        </p:txBody>
      </p:sp>
      <p:sp>
        <p:nvSpPr>
          <p:cNvPr id="6" name="Slide Number Placeholder 5"/>
          <p:cNvSpPr>
            <a:spLocks noGrp="1"/>
          </p:cNvSpPr>
          <p:nvPr>
            <p:ph type="sldNum" sz="quarter" idx="12"/>
          </p:nvPr>
        </p:nvSpPr>
        <p:spPr>
          <a:xfrm>
            <a:off x="10608958" y="5870575"/>
            <a:ext cx="551167" cy="377825"/>
          </a:xfrm>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24158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D47F116-841E-49ED-8B18-3377D59B4BB4}" type="datetimeFigureOut">
              <a:rPr lang="es-CO" smtClean="0"/>
              <a:t>03/02/2020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500158926"/>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954146"/>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233493329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3976620976"/>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51473315"/>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768920209"/>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416784734"/>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4142667246"/>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199901105"/>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D47F116-841E-49ED-8B18-3377D59B4BB4}" type="datetimeFigureOut">
              <a:rPr lang="es-CO" smtClean="0"/>
              <a:t>03/02/2020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2986837411"/>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D47F116-841E-49ED-8B18-3377D59B4BB4}" type="datetimeFigureOut">
              <a:rPr lang="es-CO" smtClean="0"/>
              <a:t>03/02/2020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2453794912"/>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D47F116-841E-49ED-8B18-3377D59B4BB4}" type="datetimeFigureOut">
              <a:rPr lang="es-CO" smtClean="0"/>
              <a:t>03/02/2020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293095580"/>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D47F116-841E-49ED-8B18-3377D59B4BB4}" type="datetimeFigureOut">
              <a:rPr lang="es-CO" smtClean="0"/>
              <a:t>03/02/2020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3407018441"/>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47F116-841E-49ED-8B18-3377D59B4BB4}" type="datetimeFigureOut">
              <a:rPr lang="es-CO" smtClean="0"/>
              <a:t>03/02/2020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1448772305"/>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D47F116-841E-49ED-8B18-3377D59B4BB4}" type="datetimeFigureOut">
              <a:rPr lang="es-CO" smtClean="0"/>
              <a:t>03/02/2020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163333968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D47F116-841E-49ED-8B18-3377D59B4BB4}" type="datetimeFigureOut">
              <a:rPr lang="es-CO" smtClean="0"/>
              <a:t>03/02/2020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412EF93-DA09-4E43-9D67-BA532CCC81F5}" type="slidenum">
              <a:rPr lang="es-CO" smtClean="0"/>
              <a:t>‹Nº›</a:t>
            </a:fld>
            <a:endParaRPr lang="es-CO"/>
          </a:p>
        </p:txBody>
      </p:sp>
    </p:spTree>
    <p:extLst>
      <p:ext uri="{BB962C8B-B14F-4D97-AF65-F5344CB8AC3E}">
        <p14:creationId xmlns:p14="http://schemas.microsoft.com/office/powerpoint/2010/main" val="4042959634"/>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47F116-841E-49ED-8B18-3377D59B4BB4}" type="datetimeFigureOut">
              <a:rPr lang="es-CO" smtClean="0"/>
              <a:t>03/02/2020</a:t>
            </a:fld>
            <a:endParaRPr lang="es-C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2EF93-DA09-4E43-9D67-BA532CCC81F5}" type="slidenum">
              <a:rPr lang="es-CO" smtClean="0"/>
              <a:t>‹Nº›</a:t>
            </a:fld>
            <a:endParaRPr lang="es-CO"/>
          </a:p>
        </p:txBody>
      </p:sp>
    </p:spTree>
    <p:extLst>
      <p:ext uri="{BB962C8B-B14F-4D97-AF65-F5344CB8AC3E}">
        <p14:creationId xmlns:p14="http://schemas.microsoft.com/office/powerpoint/2010/main" val="3205753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ALGORITMO DE KRUSKAL</a:t>
            </a:r>
            <a:endParaRPr lang="es-CO" dirty="0"/>
          </a:p>
        </p:txBody>
      </p:sp>
      <p:sp>
        <p:nvSpPr>
          <p:cNvPr id="3" name="Subtítulo 2"/>
          <p:cNvSpPr>
            <a:spLocks noGrp="1"/>
          </p:cNvSpPr>
          <p:nvPr>
            <p:ph type="subTitle" idx="1"/>
          </p:nvPr>
        </p:nvSpPr>
        <p:spPr/>
        <p:txBody>
          <a:bodyPr>
            <a:normAutofit/>
          </a:bodyPr>
          <a:lstStyle/>
          <a:p>
            <a:r>
              <a:rPr lang="es-CO" sz="2400" dirty="0" smtClean="0"/>
              <a:t>DANIEL ALEJANDRO LIZARAZO SASTOQUE</a:t>
            </a:r>
            <a:endParaRPr lang="es-CO" sz="2400" dirty="0"/>
          </a:p>
        </p:txBody>
      </p:sp>
    </p:spTree>
    <p:extLst>
      <p:ext uri="{BB962C8B-B14F-4D97-AF65-F5344CB8AC3E}">
        <p14:creationId xmlns:p14="http://schemas.microsoft.com/office/powerpoint/2010/main" val="3759352812"/>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ORIGEN ALGORITMO KRUSKAL</a:t>
            </a:r>
            <a:endParaRPr lang="es-CO" dirty="0"/>
          </a:p>
        </p:txBody>
      </p:sp>
      <p:sp>
        <p:nvSpPr>
          <p:cNvPr id="3" name="Marcador de contenido 2"/>
          <p:cNvSpPr>
            <a:spLocks noGrp="1"/>
          </p:cNvSpPr>
          <p:nvPr>
            <p:ph idx="1"/>
          </p:nvPr>
        </p:nvSpPr>
        <p:spPr>
          <a:xfrm>
            <a:off x="595648" y="1649390"/>
            <a:ext cx="10131425" cy="3875647"/>
          </a:xfrm>
        </p:spPr>
        <p:txBody>
          <a:bodyPr/>
          <a:lstStyle/>
          <a:p>
            <a:pPr marL="0" indent="0">
              <a:buNone/>
            </a:pPr>
            <a:r>
              <a:rPr lang="es-CO" dirty="0" smtClean="0"/>
              <a:t>El investigador del Mat center(Bell-</a:t>
            </a:r>
            <a:r>
              <a:rPr lang="es-CO" dirty="0" err="1" smtClean="0"/>
              <a:t>labs</a:t>
            </a:r>
            <a:r>
              <a:rPr lang="es-CO" dirty="0" smtClean="0"/>
              <a:t>) Joseph </a:t>
            </a:r>
            <a:r>
              <a:rPr lang="es-CO" dirty="0" err="1" smtClean="0"/>
              <a:t>B.Kruskal</a:t>
            </a:r>
            <a:r>
              <a:rPr lang="es-CO" dirty="0" smtClean="0"/>
              <a:t>, descubrió en 1956 su algoritmo para la resolución del problema del Árbol de coste total mínimo (mínimum </a:t>
            </a:r>
            <a:r>
              <a:rPr lang="es-CO" dirty="0" err="1" smtClean="0"/>
              <a:t>spanning</a:t>
            </a:r>
            <a:r>
              <a:rPr lang="es-CO" dirty="0" smtClean="0"/>
              <a:t> </a:t>
            </a:r>
            <a:r>
              <a:rPr lang="es-CO" dirty="0" err="1" smtClean="0"/>
              <a:t>tree</a:t>
            </a:r>
            <a:r>
              <a:rPr lang="es-CO" dirty="0" smtClean="0"/>
              <a:t> - MTS)  también llamado árbol </a:t>
            </a:r>
            <a:r>
              <a:rPr lang="es-CO" dirty="0" err="1" smtClean="0"/>
              <a:t>recubridor</a:t>
            </a:r>
            <a:r>
              <a:rPr lang="es-CO" dirty="0" smtClean="0"/>
              <a:t> </a:t>
            </a:r>
            <a:r>
              <a:rPr lang="es-CO" dirty="0" err="1" smtClean="0"/>
              <a:t>euclídeo</a:t>
            </a:r>
            <a:r>
              <a:rPr lang="es-CO" dirty="0" smtClean="0"/>
              <a:t> mínimo. Este problema es un problema típico de optimización combinatoria, que fue considerado originalmente por </a:t>
            </a:r>
            <a:r>
              <a:rPr lang="es-CO" dirty="0" err="1" smtClean="0"/>
              <a:t>Otajar</a:t>
            </a:r>
            <a:r>
              <a:rPr lang="es-CO" dirty="0" smtClean="0"/>
              <a:t> </a:t>
            </a:r>
            <a:r>
              <a:rPr lang="es-CO" dirty="0" err="1" smtClean="0"/>
              <a:t>Boruvka</a:t>
            </a:r>
            <a:r>
              <a:rPr lang="es-CO" dirty="0" smtClean="0"/>
              <a:t> (1926) mientras estudiaba la necesidad de electrificación rural en sur de Moravia en Checoslovaquia.</a:t>
            </a:r>
            <a:endParaRPr lang="es-CO" dirty="0"/>
          </a:p>
        </p:txBody>
      </p:sp>
    </p:spTree>
    <p:extLst>
      <p:ext uri="{BB962C8B-B14F-4D97-AF65-F5344CB8AC3E}">
        <p14:creationId xmlns:p14="http://schemas.microsoft.com/office/powerpoint/2010/main" val="222299948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Que </a:t>
            </a:r>
            <a:r>
              <a:rPr lang="es-CO" dirty="0" smtClean="0"/>
              <a:t>es el algoritmo de </a:t>
            </a:r>
            <a:r>
              <a:rPr lang="es-CO" dirty="0" err="1" smtClean="0"/>
              <a:t>kruskal</a:t>
            </a:r>
            <a:endParaRPr lang="es-CO" dirty="0"/>
          </a:p>
        </p:txBody>
      </p:sp>
      <p:sp>
        <p:nvSpPr>
          <p:cNvPr id="3" name="Marcador de contenido 2"/>
          <p:cNvSpPr>
            <a:spLocks noGrp="1"/>
          </p:cNvSpPr>
          <p:nvPr>
            <p:ph idx="1"/>
          </p:nvPr>
        </p:nvSpPr>
        <p:spPr/>
        <p:txBody>
          <a:bodyPr/>
          <a:lstStyle/>
          <a:p>
            <a:pPr marL="0" indent="0">
              <a:buNone/>
            </a:pPr>
            <a:r>
              <a:rPr lang="es-CO" dirty="0" smtClean="0"/>
              <a:t> </a:t>
            </a:r>
            <a:r>
              <a:rPr lang="es-CO" dirty="0"/>
              <a:t>Es un algoritmo de la teoría de grafos para encontrar un árbol </a:t>
            </a:r>
            <a:r>
              <a:rPr lang="es-CO" dirty="0" err="1"/>
              <a:t>recubridor</a:t>
            </a:r>
            <a:r>
              <a:rPr lang="es-CO" dirty="0"/>
              <a:t> mínimo en un grafo conexo y ponderado. Es decir, busca un subconjunto de aristas que, formando un árbol, incluyen todos los vértices y donde el valor total de todas las aristas del árbol es el mínimo. Si el grafo no es conexo, entonces busca un bosque expandido mínimo (un árbol expandido mínimo para cada componente conexa).</a:t>
            </a:r>
          </a:p>
        </p:txBody>
      </p:sp>
    </p:spTree>
    <p:extLst>
      <p:ext uri="{BB962C8B-B14F-4D97-AF65-F5344CB8AC3E}">
        <p14:creationId xmlns:p14="http://schemas.microsoft.com/office/powerpoint/2010/main" val="3908458363"/>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CARACTERISTICAS</a:t>
            </a:r>
            <a:endParaRPr lang="es-CO" dirty="0"/>
          </a:p>
        </p:txBody>
      </p:sp>
      <p:sp>
        <p:nvSpPr>
          <p:cNvPr id="3" name="Marcador de contenido 2"/>
          <p:cNvSpPr>
            <a:spLocks noGrp="1"/>
          </p:cNvSpPr>
          <p:nvPr>
            <p:ph idx="1"/>
          </p:nvPr>
        </p:nvSpPr>
        <p:spPr/>
        <p:txBody>
          <a:bodyPr/>
          <a:lstStyle/>
          <a:p>
            <a:r>
              <a:rPr lang="es-CO" dirty="0"/>
              <a:t>El algoritmo de </a:t>
            </a:r>
            <a:r>
              <a:rPr lang="es-CO" dirty="0" err="1"/>
              <a:t>Kruskal</a:t>
            </a:r>
            <a:r>
              <a:rPr lang="es-CO" dirty="0"/>
              <a:t> es un ejemplo de algoritmo </a:t>
            </a:r>
            <a:r>
              <a:rPr lang="es-CO" dirty="0" smtClean="0"/>
              <a:t>voraz, un </a:t>
            </a:r>
            <a:r>
              <a:rPr lang="es-CO" dirty="0"/>
              <a:t>ejemplo de árbol expandido </a:t>
            </a:r>
            <a:r>
              <a:rPr lang="es-CO" dirty="0" smtClean="0"/>
              <a:t>mínimo</a:t>
            </a:r>
          </a:p>
          <a:p>
            <a:r>
              <a:rPr lang="es-CO" dirty="0" smtClean="0"/>
              <a:t> </a:t>
            </a:r>
            <a:r>
              <a:rPr lang="es-CO" dirty="0"/>
              <a:t>Cada punto representa un vértice, el cual puede ser un árbol por sí mismo. </a:t>
            </a:r>
            <a:endParaRPr lang="es-CO" dirty="0" smtClean="0"/>
          </a:p>
          <a:p>
            <a:r>
              <a:rPr lang="es-CO" dirty="0" smtClean="0"/>
              <a:t>Se </a:t>
            </a:r>
            <a:r>
              <a:rPr lang="es-CO" dirty="0"/>
              <a:t>usa el Algoritmo para buscar las distancias más cortas (árbol expandido) que conectan todos los puntos o vértices</a:t>
            </a:r>
            <a:r>
              <a:rPr lang="es-CO" dirty="0" smtClean="0"/>
              <a:t>.</a:t>
            </a:r>
          </a:p>
          <a:p>
            <a:r>
              <a:rPr lang="es-CO" dirty="0"/>
              <a:t>El algoritmo mantiene A – un bosque de árboles. Una arista es aceptada si se conecta vértices de distintos árboles</a:t>
            </a:r>
          </a:p>
        </p:txBody>
      </p:sp>
    </p:spTree>
    <p:extLst>
      <p:ext uri="{BB962C8B-B14F-4D97-AF65-F5344CB8AC3E}">
        <p14:creationId xmlns:p14="http://schemas.microsoft.com/office/powerpoint/2010/main" val="3822785055"/>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Función del algoritmo</a:t>
            </a:r>
            <a:endParaRPr lang="es-CO" dirty="0"/>
          </a:p>
        </p:txBody>
      </p:sp>
      <p:sp>
        <p:nvSpPr>
          <p:cNvPr id="3" name="Marcador de contenido 2"/>
          <p:cNvSpPr>
            <a:spLocks noGrp="1"/>
          </p:cNvSpPr>
          <p:nvPr>
            <p:ph idx="1"/>
          </p:nvPr>
        </p:nvSpPr>
        <p:spPr/>
        <p:txBody>
          <a:bodyPr/>
          <a:lstStyle/>
          <a:p>
            <a:r>
              <a:rPr lang="es-CO" dirty="0" smtClean="0"/>
              <a:t>Seleccionar la arista de menor costo.</a:t>
            </a:r>
          </a:p>
          <a:p>
            <a:r>
              <a:rPr lang="es-CO" dirty="0" smtClean="0"/>
              <a:t>Si la arista seleccionada conecta dos vértices distintos, entonces marcamos la arista verificando que no se formen ciclos.</a:t>
            </a:r>
          </a:p>
          <a:p>
            <a:r>
              <a:rPr lang="es-CO" dirty="0" smtClean="0"/>
              <a:t>Continuamos el proceso hasta marcar todos los vértices y encontrar el costo total mínimo del </a:t>
            </a:r>
            <a:r>
              <a:rPr lang="es-CO" dirty="0" err="1" smtClean="0"/>
              <a:t>subgrafo</a:t>
            </a:r>
            <a:r>
              <a:rPr lang="es-CO" dirty="0" smtClean="0"/>
              <a:t>.</a:t>
            </a:r>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644" y="4750019"/>
            <a:ext cx="7672551" cy="2082362"/>
          </a:xfrm>
          <a:prstGeom prst="rect">
            <a:avLst/>
          </a:prstGeom>
        </p:spPr>
      </p:pic>
    </p:spTree>
    <p:extLst>
      <p:ext uri="{BB962C8B-B14F-4D97-AF65-F5344CB8AC3E}">
        <p14:creationId xmlns:p14="http://schemas.microsoft.com/office/powerpoint/2010/main" val="2233434282"/>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193</TotalTime>
  <Words>292</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Celestial</vt:lpstr>
      <vt:lpstr>ALGORITMO DE KRUSKAL</vt:lpstr>
      <vt:lpstr>ORIGEN ALGORITMO KRUSKAL</vt:lpstr>
      <vt:lpstr>Que es el algoritmo de kruskal</vt:lpstr>
      <vt:lpstr>CARACTERISTICAS</vt:lpstr>
      <vt:lpstr>Función del algoritmo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KRUSKAL</dc:title>
  <dc:creator>Turismo</dc:creator>
  <cp:lastModifiedBy>Sala</cp:lastModifiedBy>
  <cp:revision>11</cp:revision>
  <dcterms:created xsi:type="dcterms:W3CDTF">2020-02-01T21:04:21Z</dcterms:created>
  <dcterms:modified xsi:type="dcterms:W3CDTF">2020-02-03T15:18:41Z</dcterms:modified>
</cp:coreProperties>
</file>