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00" b="1" i="0">
                <a:solidFill>
                  <a:srgbClr val="F6B4A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rgbClr val="F6B4A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rgbClr val="F6B4A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rgbClr val="F6B4A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265" y="239712"/>
            <a:ext cx="17103469" cy="1259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00" b="1" i="0">
                <a:solidFill>
                  <a:srgbClr val="F6B4A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2265" y="2038413"/>
            <a:ext cx="15128240" cy="6497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jp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9.jpg"/><Relationship Id="rId3" Type="http://schemas.openxmlformats.org/officeDocument/2006/relationships/image" Target="../media/image60.png"/><Relationship Id="rId4" Type="http://schemas.openxmlformats.org/officeDocument/2006/relationships/hyperlink" Target="https://www.youtube.com/watch?v=bhhUIlmozX8" TargetMode="External"/><Relationship Id="rId5" Type="http://schemas.openxmlformats.org/officeDocument/2006/relationships/image" Target="../media/image6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6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png"/><Relationship Id="rId4" Type="http://schemas.openxmlformats.org/officeDocument/2006/relationships/image" Target="../media/image22.png"/><Relationship Id="rId5" Type="http://schemas.openxmlformats.org/officeDocument/2006/relationships/image" Target="../media/image3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7706" y="576289"/>
            <a:ext cx="5917565" cy="5801995"/>
            <a:chOff x="457706" y="576289"/>
            <a:chExt cx="5917565" cy="5801995"/>
          </a:xfrm>
        </p:grpSpPr>
        <p:sp>
          <p:nvSpPr>
            <p:cNvPr id="3" name="object 3" descr=""/>
            <p:cNvSpPr/>
            <p:nvPr/>
          </p:nvSpPr>
          <p:spPr>
            <a:xfrm>
              <a:off x="464840" y="3158824"/>
              <a:ext cx="3078480" cy="3219450"/>
            </a:xfrm>
            <a:custGeom>
              <a:avLst/>
              <a:gdLst/>
              <a:ahLst/>
              <a:cxnLst/>
              <a:rect l="l" t="t" r="r" b="b"/>
              <a:pathLst>
                <a:path w="3078479" h="3219450">
                  <a:moveTo>
                    <a:pt x="1872550" y="23350"/>
                  </a:moveTo>
                  <a:lnTo>
                    <a:pt x="1836877" y="4540"/>
                  </a:lnTo>
                  <a:lnTo>
                    <a:pt x="1831039" y="1297"/>
                  </a:lnTo>
                  <a:lnTo>
                    <a:pt x="1825201" y="0"/>
                  </a:lnTo>
                  <a:lnTo>
                    <a:pt x="1818715" y="0"/>
                  </a:lnTo>
                  <a:lnTo>
                    <a:pt x="1811895" y="496"/>
                  </a:lnTo>
                  <a:lnTo>
                    <a:pt x="1805013" y="2026"/>
                  </a:lnTo>
                  <a:lnTo>
                    <a:pt x="1798308" y="4540"/>
                  </a:lnTo>
                  <a:lnTo>
                    <a:pt x="1790825" y="8431"/>
                  </a:lnTo>
                  <a:lnTo>
                    <a:pt x="1766851" y="22275"/>
                  </a:lnTo>
                  <a:lnTo>
                    <a:pt x="1864037" y="22275"/>
                  </a:lnTo>
                  <a:lnTo>
                    <a:pt x="1872550" y="23350"/>
                  </a:lnTo>
                  <a:close/>
                </a:path>
                <a:path w="3078479" h="3219450">
                  <a:moveTo>
                    <a:pt x="68434" y="2453588"/>
                  </a:moveTo>
                  <a:lnTo>
                    <a:pt x="68070" y="2453247"/>
                  </a:lnTo>
                  <a:lnTo>
                    <a:pt x="59257" y="2445895"/>
                  </a:lnTo>
                  <a:lnTo>
                    <a:pt x="51483" y="2433359"/>
                  </a:lnTo>
                  <a:lnTo>
                    <a:pt x="46507" y="2417052"/>
                  </a:lnTo>
                  <a:lnTo>
                    <a:pt x="44754" y="2397280"/>
                  </a:lnTo>
                  <a:lnTo>
                    <a:pt x="44754" y="1157128"/>
                  </a:lnTo>
                  <a:lnTo>
                    <a:pt x="50217" y="1117836"/>
                  </a:lnTo>
                  <a:lnTo>
                    <a:pt x="65104" y="1079700"/>
                  </a:lnTo>
                  <a:lnTo>
                    <a:pt x="87167" y="1047036"/>
                  </a:lnTo>
                  <a:lnTo>
                    <a:pt x="1835579" y="30484"/>
                  </a:lnTo>
                  <a:lnTo>
                    <a:pt x="1864037" y="22275"/>
                  </a:lnTo>
                  <a:lnTo>
                    <a:pt x="1766851" y="22275"/>
                  </a:lnTo>
                  <a:lnTo>
                    <a:pt x="70050" y="1002109"/>
                  </a:lnTo>
                  <a:lnTo>
                    <a:pt x="20431" y="1057647"/>
                  </a:lnTo>
                  <a:lnTo>
                    <a:pt x="5472" y="1095783"/>
                  </a:lnTo>
                  <a:lnTo>
                    <a:pt x="0" y="1135075"/>
                  </a:lnTo>
                  <a:lnTo>
                    <a:pt x="0" y="2375227"/>
                  </a:lnTo>
                  <a:lnTo>
                    <a:pt x="1560" y="2394259"/>
                  </a:lnTo>
                  <a:lnTo>
                    <a:pt x="6161" y="2410252"/>
                  </a:lnTo>
                  <a:lnTo>
                    <a:pt x="13681" y="2422839"/>
                  </a:lnTo>
                  <a:lnTo>
                    <a:pt x="23998" y="2431656"/>
                  </a:lnTo>
                  <a:lnTo>
                    <a:pt x="24647" y="2431656"/>
                  </a:lnTo>
                  <a:lnTo>
                    <a:pt x="62996" y="2450952"/>
                  </a:lnTo>
                  <a:lnTo>
                    <a:pt x="68434" y="2453588"/>
                  </a:lnTo>
                  <a:close/>
                </a:path>
                <a:path w="3078479" h="3219450">
                  <a:moveTo>
                    <a:pt x="1273230" y="3219074"/>
                  </a:moveTo>
                  <a:lnTo>
                    <a:pt x="1322028" y="3210865"/>
                  </a:lnTo>
                  <a:lnTo>
                    <a:pt x="3055624" y="2211127"/>
                  </a:lnTo>
                  <a:lnTo>
                    <a:pt x="3078325" y="2179994"/>
                  </a:lnTo>
                  <a:lnTo>
                    <a:pt x="3078325" y="2117727"/>
                  </a:lnTo>
                  <a:lnTo>
                    <a:pt x="3076389" y="2123544"/>
                  </a:lnTo>
                  <a:lnTo>
                    <a:pt x="3072569" y="2129240"/>
                  </a:lnTo>
                  <a:lnTo>
                    <a:pt x="1330308" y="3137998"/>
                  </a:lnTo>
                  <a:lnTo>
                    <a:pt x="1288534" y="3150129"/>
                  </a:lnTo>
                  <a:lnTo>
                    <a:pt x="1271933" y="3150970"/>
                  </a:lnTo>
                  <a:lnTo>
                    <a:pt x="1108363" y="3150970"/>
                  </a:lnTo>
                  <a:lnTo>
                    <a:pt x="1191505" y="3198967"/>
                  </a:lnTo>
                  <a:lnTo>
                    <a:pt x="1209382" y="3207582"/>
                  </a:lnTo>
                  <a:lnTo>
                    <a:pt x="1229449" y="3213885"/>
                  </a:lnTo>
                  <a:lnTo>
                    <a:pt x="1250975" y="3217757"/>
                  </a:lnTo>
                  <a:lnTo>
                    <a:pt x="1273230" y="3219074"/>
                  </a:lnTo>
                  <a:close/>
                </a:path>
                <a:path w="3078479" h="3219450">
                  <a:moveTo>
                    <a:pt x="68753" y="2454358"/>
                  </a:moveTo>
                  <a:lnTo>
                    <a:pt x="69401" y="2454358"/>
                  </a:lnTo>
                  <a:lnTo>
                    <a:pt x="68479" y="2453588"/>
                  </a:lnTo>
                  <a:lnTo>
                    <a:pt x="68753" y="2453588"/>
                  </a:lnTo>
                  <a:lnTo>
                    <a:pt x="68753" y="2454358"/>
                  </a:lnTo>
                  <a:close/>
                </a:path>
                <a:path w="3078479" h="3219450">
                  <a:moveTo>
                    <a:pt x="1108363" y="3150970"/>
                  </a:moveTo>
                  <a:lnTo>
                    <a:pt x="1271933" y="3150970"/>
                  </a:lnTo>
                  <a:lnTo>
                    <a:pt x="1250640" y="3149662"/>
                  </a:lnTo>
                  <a:lnTo>
                    <a:pt x="1230016" y="3145862"/>
                  </a:lnTo>
                  <a:lnTo>
                    <a:pt x="1193451" y="3131511"/>
                  </a:lnTo>
                  <a:lnTo>
                    <a:pt x="114156" y="2508193"/>
                  </a:lnTo>
                  <a:lnTo>
                    <a:pt x="84319" y="2475113"/>
                  </a:lnTo>
                  <a:lnTo>
                    <a:pt x="84319" y="2534137"/>
                  </a:lnTo>
                  <a:lnTo>
                    <a:pt x="86113" y="2545873"/>
                  </a:lnTo>
                  <a:lnTo>
                    <a:pt x="92346" y="2557487"/>
                  </a:lnTo>
                  <a:lnTo>
                    <a:pt x="102835" y="2568615"/>
                  </a:lnTo>
                  <a:lnTo>
                    <a:pt x="117399" y="2578892"/>
                  </a:lnTo>
                  <a:lnTo>
                    <a:pt x="1108363" y="3150970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49160" y="4593560"/>
              <a:ext cx="2994025" cy="1717039"/>
            </a:xfrm>
            <a:custGeom>
              <a:avLst/>
              <a:gdLst/>
              <a:ahLst/>
              <a:cxnLst/>
              <a:rect l="l" t="t" r="r" b="b"/>
              <a:pathLst>
                <a:path w="2994025" h="1717039">
                  <a:moveTo>
                    <a:pt x="1186964" y="1716883"/>
                  </a:moveTo>
                  <a:lnTo>
                    <a:pt x="1233117" y="1709495"/>
                  </a:lnTo>
                  <a:lnTo>
                    <a:pt x="2975195" y="705044"/>
                  </a:lnTo>
                  <a:lnTo>
                    <a:pt x="2994005" y="679748"/>
                  </a:lnTo>
                  <a:lnTo>
                    <a:pt x="2991988" y="670323"/>
                  </a:lnTo>
                  <a:lnTo>
                    <a:pt x="2964169" y="642777"/>
                  </a:lnTo>
                  <a:lnTo>
                    <a:pt x="1884874" y="19458"/>
                  </a:lnTo>
                  <a:lnTo>
                    <a:pt x="1848308" y="5107"/>
                  </a:lnTo>
                  <a:lnTo>
                    <a:pt x="1806391" y="0"/>
                  </a:lnTo>
                  <a:lnTo>
                    <a:pt x="1789791" y="841"/>
                  </a:lnTo>
                  <a:lnTo>
                    <a:pt x="1748016" y="12972"/>
                  </a:lnTo>
                  <a:lnTo>
                    <a:pt x="18809" y="1011190"/>
                  </a:lnTo>
                  <a:lnTo>
                    <a:pt x="0" y="1036486"/>
                  </a:lnTo>
                  <a:lnTo>
                    <a:pt x="2016" y="1045911"/>
                  </a:lnTo>
                  <a:lnTo>
                    <a:pt x="29836" y="1073457"/>
                  </a:lnTo>
                  <a:lnTo>
                    <a:pt x="1109131" y="1697424"/>
                  </a:lnTo>
                  <a:lnTo>
                    <a:pt x="1145615" y="1711775"/>
                  </a:lnTo>
                  <a:lnTo>
                    <a:pt x="1186964" y="1716883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5753" y="3282710"/>
              <a:ext cx="2425065" cy="2733040"/>
            </a:xfrm>
            <a:custGeom>
              <a:avLst/>
              <a:gdLst/>
              <a:ahLst/>
              <a:cxnLst/>
              <a:rect l="l" t="t" r="r" b="b"/>
              <a:pathLst>
                <a:path w="2425065" h="2733040">
                  <a:moveTo>
                    <a:pt x="648" y="2232531"/>
                  </a:moveTo>
                  <a:lnTo>
                    <a:pt x="1727909" y="1234962"/>
                  </a:lnTo>
                  <a:lnTo>
                    <a:pt x="1727909" y="0"/>
                  </a:lnTo>
                  <a:lnTo>
                    <a:pt x="0" y="997569"/>
                  </a:lnTo>
                  <a:lnTo>
                    <a:pt x="648" y="997569"/>
                  </a:lnTo>
                  <a:lnTo>
                    <a:pt x="648" y="2232531"/>
                  </a:lnTo>
                  <a:close/>
                </a:path>
                <a:path w="2425065" h="2733040">
                  <a:moveTo>
                    <a:pt x="744609" y="2732613"/>
                  </a:moveTo>
                  <a:lnTo>
                    <a:pt x="2424521" y="1762286"/>
                  </a:lnTo>
                  <a:lnTo>
                    <a:pt x="1829093" y="1418520"/>
                  </a:lnTo>
                  <a:lnTo>
                    <a:pt x="149181" y="2388848"/>
                  </a:lnTo>
                  <a:lnTo>
                    <a:pt x="744609" y="2732613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706" y="583424"/>
              <a:ext cx="5909396" cy="5794066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399689" y="707309"/>
              <a:ext cx="2425065" cy="2733040"/>
            </a:xfrm>
            <a:custGeom>
              <a:avLst/>
              <a:gdLst/>
              <a:ahLst/>
              <a:cxnLst/>
              <a:rect l="l" t="t" r="r" b="b"/>
              <a:pathLst>
                <a:path w="2425065" h="2733040">
                  <a:moveTo>
                    <a:pt x="648" y="2232531"/>
                  </a:moveTo>
                  <a:lnTo>
                    <a:pt x="1727909" y="1234962"/>
                  </a:lnTo>
                  <a:lnTo>
                    <a:pt x="1727909" y="0"/>
                  </a:lnTo>
                  <a:lnTo>
                    <a:pt x="0" y="997569"/>
                  </a:lnTo>
                  <a:lnTo>
                    <a:pt x="648" y="997569"/>
                  </a:lnTo>
                  <a:lnTo>
                    <a:pt x="648" y="2232531"/>
                  </a:lnTo>
                  <a:close/>
                </a:path>
                <a:path w="2425065" h="2733040">
                  <a:moveTo>
                    <a:pt x="744609" y="2732613"/>
                  </a:moveTo>
                  <a:lnTo>
                    <a:pt x="2424521" y="1762286"/>
                  </a:lnTo>
                  <a:lnTo>
                    <a:pt x="1829093" y="1418520"/>
                  </a:lnTo>
                  <a:lnTo>
                    <a:pt x="149181" y="2388848"/>
                  </a:lnTo>
                  <a:lnTo>
                    <a:pt x="744609" y="2732613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1642" y="576289"/>
              <a:ext cx="3093243" cy="3225800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6513843" y="4768457"/>
            <a:ext cx="1809750" cy="3078480"/>
            <a:chOff x="6513843" y="4768457"/>
            <a:chExt cx="1809750" cy="3078480"/>
          </a:xfrm>
        </p:grpSpPr>
        <p:sp>
          <p:nvSpPr>
            <p:cNvPr id="10" name="object 10" descr=""/>
            <p:cNvSpPr/>
            <p:nvPr/>
          </p:nvSpPr>
          <p:spPr>
            <a:xfrm>
              <a:off x="7419089" y="5292159"/>
              <a:ext cx="898525" cy="2470785"/>
            </a:xfrm>
            <a:custGeom>
              <a:avLst/>
              <a:gdLst/>
              <a:ahLst/>
              <a:cxnLst/>
              <a:rect l="l" t="t" r="r" b="b"/>
              <a:pathLst>
                <a:path w="898525" h="2470784">
                  <a:moveTo>
                    <a:pt x="0" y="2470167"/>
                  </a:moveTo>
                  <a:lnTo>
                    <a:pt x="309" y="517407"/>
                  </a:lnTo>
                  <a:lnTo>
                    <a:pt x="898447" y="0"/>
                  </a:lnTo>
                  <a:lnTo>
                    <a:pt x="898447" y="1954240"/>
                  </a:lnTo>
                  <a:lnTo>
                    <a:pt x="0" y="2470167"/>
                  </a:lnTo>
                  <a:close/>
                </a:path>
              </a:pathLst>
            </a:custGeom>
            <a:solidFill>
              <a:srgbClr val="5283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18223" y="5407673"/>
              <a:ext cx="899003" cy="243839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520024" y="5293208"/>
              <a:ext cx="1094105" cy="2469515"/>
            </a:xfrm>
            <a:custGeom>
              <a:avLst/>
              <a:gdLst/>
              <a:ahLst/>
              <a:cxnLst/>
              <a:rect l="l" t="t" r="r" b="b"/>
              <a:pathLst>
                <a:path w="1094104" h="2469515">
                  <a:moveTo>
                    <a:pt x="898199" y="2469180"/>
                  </a:moveTo>
                  <a:lnTo>
                    <a:pt x="0" y="1946219"/>
                  </a:lnTo>
                  <a:lnTo>
                    <a:pt x="0" y="0"/>
                  </a:lnTo>
                  <a:lnTo>
                    <a:pt x="898323" y="517654"/>
                  </a:lnTo>
                  <a:lnTo>
                    <a:pt x="898199" y="2469180"/>
                  </a:lnTo>
                  <a:close/>
                </a:path>
                <a:path w="1094104" h="2469515">
                  <a:moveTo>
                    <a:pt x="898756" y="1720559"/>
                  </a:moveTo>
                  <a:lnTo>
                    <a:pt x="898756" y="1682732"/>
                  </a:lnTo>
                  <a:lnTo>
                    <a:pt x="988872" y="1630776"/>
                  </a:lnTo>
                  <a:lnTo>
                    <a:pt x="988872" y="1368955"/>
                  </a:lnTo>
                  <a:lnTo>
                    <a:pt x="898756" y="1290650"/>
                  </a:lnTo>
                  <a:lnTo>
                    <a:pt x="898756" y="1253379"/>
                  </a:lnTo>
                  <a:lnTo>
                    <a:pt x="965941" y="1236965"/>
                  </a:lnTo>
                  <a:lnTo>
                    <a:pt x="1094008" y="1316875"/>
                  </a:lnTo>
                  <a:lnTo>
                    <a:pt x="1063598" y="1653916"/>
                  </a:lnTo>
                  <a:lnTo>
                    <a:pt x="1023176" y="1701491"/>
                  </a:lnTo>
                  <a:lnTo>
                    <a:pt x="898756" y="1720559"/>
                  </a:lnTo>
                  <a:close/>
                </a:path>
              </a:pathLst>
            </a:custGeom>
            <a:solidFill>
              <a:srgbClr val="F0F6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520024" y="6610084"/>
              <a:ext cx="1094105" cy="1236980"/>
            </a:xfrm>
            <a:custGeom>
              <a:avLst/>
              <a:gdLst/>
              <a:ahLst/>
              <a:cxnLst/>
              <a:rect l="l" t="t" r="r" b="b"/>
              <a:pathLst>
                <a:path w="1094104" h="1236979">
                  <a:moveTo>
                    <a:pt x="1023176" y="384615"/>
                  </a:moveTo>
                  <a:lnTo>
                    <a:pt x="1023176" y="40232"/>
                  </a:lnTo>
                  <a:lnTo>
                    <a:pt x="1094008" y="0"/>
                  </a:lnTo>
                  <a:lnTo>
                    <a:pt x="1094008" y="343766"/>
                  </a:lnTo>
                  <a:lnTo>
                    <a:pt x="1082941" y="351971"/>
                  </a:lnTo>
                  <a:lnTo>
                    <a:pt x="1058592" y="365810"/>
                  </a:lnTo>
                  <a:lnTo>
                    <a:pt x="1034243" y="378840"/>
                  </a:lnTo>
                  <a:lnTo>
                    <a:pt x="1023176" y="384615"/>
                  </a:lnTo>
                  <a:close/>
                </a:path>
                <a:path w="1094104" h="1236979">
                  <a:moveTo>
                    <a:pt x="70832" y="759481"/>
                  </a:moveTo>
                  <a:lnTo>
                    <a:pt x="0" y="718632"/>
                  </a:lnTo>
                  <a:lnTo>
                    <a:pt x="0" y="634526"/>
                  </a:lnTo>
                  <a:lnTo>
                    <a:pt x="176766" y="736425"/>
                  </a:lnTo>
                  <a:lnTo>
                    <a:pt x="93544" y="736425"/>
                  </a:lnTo>
                  <a:lnTo>
                    <a:pt x="82367" y="739543"/>
                  </a:lnTo>
                  <a:lnTo>
                    <a:pt x="74076" y="747646"/>
                  </a:lnTo>
                  <a:lnTo>
                    <a:pt x="70832" y="759481"/>
                  </a:lnTo>
                  <a:close/>
                </a:path>
                <a:path w="1094104" h="1236979">
                  <a:moveTo>
                    <a:pt x="898199" y="1236410"/>
                  </a:moveTo>
                  <a:lnTo>
                    <a:pt x="827367" y="1195560"/>
                  </a:lnTo>
                  <a:lnTo>
                    <a:pt x="824975" y="1177531"/>
                  </a:lnTo>
                  <a:lnTo>
                    <a:pt x="818103" y="1161005"/>
                  </a:lnTo>
                  <a:lnTo>
                    <a:pt x="807210" y="1146793"/>
                  </a:lnTo>
                  <a:lnTo>
                    <a:pt x="792754" y="1135705"/>
                  </a:lnTo>
                  <a:lnTo>
                    <a:pt x="105415" y="739543"/>
                  </a:lnTo>
                  <a:lnTo>
                    <a:pt x="93544" y="736425"/>
                  </a:lnTo>
                  <a:lnTo>
                    <a:pt x="176766" y="736425"/>
                  </a:lnTo>
                  <a:lnTo>
                    <a:pt x="898199" y="1152304"/>
                  </a:lnTo>
                  <a:lnTo>
                    <a:pt x="898199" y="1236410"/>
                  </a:lnTo>
                  <a:close/>
                </a:path>
              </a:pathLst>
            </a:custGeom>
            <a:solidFill>
              <a:srgbClr val="528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520024" y="4775553"/>
              <a:ext cx="1797050" cy="1875155"/>
            </a:xfrm>
            <a:custGeom>
              <a:avLst/>
              <a:gdLst/>
              <a:ahLst/>
              <a:cxnLst/>
              <a:rect l="l" t="t" r="r" b="b"/>
              <a:pathLst>
                <a:path w="1797050" h="1875154">
                  <a:moveTo>
                    <a:pt x="898261" y="1035309"/>
                  </a:moveTo>
                  <a:lnTo>
                    <a:pt x="0" y="517654"/>
                  </a:lnTo>
                  <a:lnTo>
                    <a:pt x="898941" y="0"/>
                  </a:lnTo>
                  <a:lnTo>
                    <a:pt x="1796955" y="517839"/>
                  </a:lnTo>
                  <a:lnTo>
                    <a:pt x="898261" y="1035309"/>
                  </a:lnTo>
                  <a:close/>
                </a:path>
                <a:path w="1797050" h="1875154">
                  <a:moveTo>
                    <a:pt x="1023176" y="1874701"/>
                  </a:moveTo>
                  <a:lnTo>
                    <a:pt x="898756" y="1771034"/>
                  </a:lnTo>
                  <a:lnTo>
                    <a:pt x="969588" y="1730185"/>
                  </a:lnTo>
                  <a:lnTo>
                    <a:pt x="1094008" y="1834468"/>
                  </a:lnTo>
                  <a:lnTo>
                    <a:pt x="1083749" y="1841431"/>
                  </a:lnTo>
                  <a:lnTo>
                    <a:pt x="1059311" y="1855186"/>
                  </a:lnTo>
                  <a:lnTo>
                    <a:pt x="1023176" y="1874701"/>
                  </a:lnTo>
                  <a:close/>
                </a:path>
              </a:pathLst>
            </a:custGeom>
            <a:solidFill>
              <a:srgbClr val="9E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513843" y="4768457"/>
              <a:ext cx="1809750" cy="3073400"/>
            </a:xfrm>
            <a:custGeom>
              <a:avLst/>
              <a:gdLst/>
              <a:ahLst/>
              <a:cxnLst/>
              <a:rect l="l" t="t" r="r" b="b"/>
              <a:pathLst>
                <a:path w="1809750" h="3073400">
                  <a:moveTo>
                    <a:pt x="83132" y="2603499"/>
                  </a:moveTo>
                  <a:lnTo>
                    <a:pt x="0" y="2552699"/>
                  </a:lnTo>
                  <a:lnTo>
                    <a:pt x="0" y="520699"/>
                  </a:lnTo>
                  <a:lnTo>
                    <a:pt x="905122" y="0"/>
                  </a:lnTo>
                  <a:lnTo>
                    <a:pt x="927175" y="12699"/>
                  </a:lnTo>
                  <a:lnTo>
                    <a:pt x="905122" y="12699"/>
                  </a:lnTo>
                  <a:lnTo>
                    <a:pt x="18480" y="520699"/>
                  </a:lnTo>
                  <a:lnTo>
                    <a:pt x="40516" y="533399"/>
                  </a:lnTo>
                  <a:lnTo>
                    <a:pt x="12299" y="533399"/>
                  </a:lnTo>
                  <a:lnTo>
                    <a:pt x="12299" y="2463799"/>
                  </a:lnTo>
                  <a:lnTo>
                    <a:pt x="34271" y="2476499"/>
                  </a:lnTo>
                  <a:lnTo>
                    <a:pt x="12299" y="2476499"/>
                  </a:lnTo>
                  <a:lnTo>
                    <a:pt x="12299" y="2552699"/>
                  </a:lnTo>
                  <a:lnTo>
                    <a:pt x="72439" y="2590799"/>
                  </a:lnTo>
                  <a:lnTo>
                    <a:pt x="83132" y="2590799"/>
                  </a:lnTo>
                  <a:lnTo>
                    <a:pt x="83132" y="2603499"/>
                  </a:lnTo>
                  <a:close/>
                </a:path>
                <a:path w="1809750" h="3073400">
                  <a:moveTo>
                    <a:pt x="846095" y="990599"/>
                  </a:moveTo>
                  <a:lnTo>
                    <a:pt x="833795" y="990599"/>
                  </a:lnTo>
                  <a:lnTo>
                    <a:pt x="1720189" y="482599"/>
                  </a:lnTo>
                  <a:lnTo>
                    <a:pt x="905122" y="12699"/>
                  </a:lnTo>
                  <a:lnTo>
                    <a:pt x="927175" y="12699"/>
                  </a:lnTo>
                  <a:lnTo>
                    <a:pt x="1743156" y="482599"/>
                  </a:lnTo>
                  <a:lnTo>
                    <a:pt x="1732489" y="482599"/>
                  </a:lnTo>
                  <a:lnTo>
                    <a:pt x="846095" y="990599"/>
                  </a:lnTo>
                  <a:close/>
                </a:path>
                <a:path w="1809750" h="3073400">
                  <a:moveTo>
                    <a:pt x="933385" y="1028699"/>
                  </a:moveTo>
                  <a:lnTo>
                    <a:pt x="904504" y="1028699"/>
                  </a:lnTo>
                  <a:lnTo>
                    <a:pt x="1790898" y="520699"/>
                  </a:lnTo>
                  <a:lnTo>
                    <a:pt x="1732489" y="482599"/>
                  </a:lnTo>
                  <a:lnTo>
                    <a:pt x="1743156" y="482599"/>
                  </a:lnTo>
                  <a:lnTo>
                    <a:pt x="1809317" y="520699"/>
                  </a:lnTo>
                  <a:lnTo>
                    <a:pt x="1809318" y="533399"/>
                  </a:lnTo>
                  <a:lnTo>
                    <a:pt x="1797017" y="533399"/>
                  </a:lnTo>
                  <a:lnTo>
                    <a:pt x="933385" y="1028699"/>
                  </a:lnTo>
                  <a:close/>
                </a:path>
                <a:path w="1809750" h="3073400">
                  <a:moveTo>
                    <a:pt x="837580" y="2933699"/>
                  </a:moveTo>
                  <a:lnTo>
                    <a:pt x="825265" y="2933699"/>
                  </a:lnTo>
                  <a:lnTo>
                    <a:pt x="827037" y="1396999"/>
                  </a:lnTo>
                  <a:lnTo>
                    <a:pt x="827139" y="1308099"/>
                  </a:lnTo>
                  <a:lnTo>
                    <a:pt x="827256" y="1206499"/>
                  </a:lnTo>
                  <a:lnTo>
                    <a:pt x="827373" y="1104899"/>
                  </a:lnTo>
                  <a:lnTo>
                    <a:pt x="827490" y="1003299"/>
                  </a:lnTo>
                  <a:lnTo>
                    <a:pt x="12299" y="533399"/>
                  </a:lnTo>
                  <a:lnTo>
                    <a:pt x="40516" y="533399"/>
                  </a:lnTo>
                  <a:lnTo>
                    <a:pt x="833795" y="990599"/>
                  </a:lnTo>
                  <a:lnTo>
                    <a:pt x="846095" y="990599"/>
                  </a:lnTo>
                  <a:lnTo>
                    <a:pt x="865564" y="1003299"/>
                  </a:lnTo>
                  <a:lnTo>
                    <a:pt x="839790" y="1003299"/>
                  </a:lnTo>
                  <a:lnTo>
                    <a:pt x="837580" y="2933699"/>
                  </a:lnTo>
                  <a:close/>
                </a:path>
                <a:path w="1809750" h="3073400">
                  <a:moveTo>
                    <a:pt x="933269" y="2971799"/>
                  </a:moveTo>
                  <a:lnTo>
                    <a:pt x="911117" y="2971799"/>
                  </a:lnTo>
                  <a:lnTo>
                    <a:pt x="1797141" y="2463799"/>
                  </a:lnTo>
                  <a:lnTo>
                    <a:pt x="1797017" y="533399"/>
                  </a:lnTo>
                  <a:lnTo>
                    <a:pt x="1809318" y="533399"/>
                  </a:lnTo>
                  <a:lnTo>
                    <a:pt x="1809442" y="1892299"/>
                  </a:lnTo>
                  <a:lnTo>
                    <a:pt x="1809495" y="2476499"/>
                  </a:lnTo>
                  <a:lnTo>
                    <a:pt x="1797202" y="2476499"/>
                  </a:lnTo>
                  <a:lnTo>
                    <a:pt x="933269" y="2971799"/>
                  </a:lnTo>
                  <a:close/>
                </a:path>
                <a:path w="1809750" h="3073400">
                  <a:moveTo>
                    <a:pt x="149823" y="787399"/>
                  </a:moveTo>
                  <a:lnTo>
                    <a:pt x="124111" y="774699"/>
                  </a:lnTo>
                  <a:lnTo>
                    <a:pt x="124111" y="736599"/>
                  </a:lnTo>
                  <a:lnTo>
                    <a:pt x="149823" y="749299"/>
                  </a:lnTo>
                  <a:lnTo>
                    <a:pt x="149823" y="787399"/>
                  </a:lnTo>
                  <a:close/>
                </a:path>
                <a:path w="1809750" h="3073400">
                  <a:moveTo>
                    <a:pt x="196736" y="825499"/>
                  </a:moveTo>
                  <a:lnTo>
                    <a:pt x="171023" y="800099"/>
                  </a:lnTo>
                  <a:lnTo>
                    <a:pt x="171023" y="761999"/>
                  </a:lnTo>
                  <a:lnTo>
                    <a:pt x="196736" y="774699"/>
                  </a:lnTo>
                  <a:lnTo>
                    <a:pt x="196736" y="825499"/>
                  </a:lnTo>
                  <a:close/>
                </a:path>
                <a:path w="1809750" h="3073400">
                  <a:moveTo>
                    <a:pt x="243648" y="850899"/>
                  </a:moveTo>
                  <a:lnTo>
                    <a:pt x="217936" y="838199"/>
                  </a:lnTo>
                  <a:lnTo>
                    <a:pt x="217936" y="787399"/>
                  </a:lnTo>
                  <a:lnTo>
                    <a:pt x="243648" y="800099"/>
                  </a:lnTo>
                  <a:lnTo>
                    <a:pt x="243648" y="850899"/>
                  </a:lnTo>
                  <a:close/>
                </a:path>
                <a:path w="1809750" h="3073400">
                  <a:moveTo>
                    <a:pt x="149823" y="863599"/>
                  </a:moveTo>
                  <a:lnTo>
                    <a:pt x="124111" y="838199"/>
                  </a:lnTo>
                  <a:lnTo>
                    <a:pt x="124111" y="800099"/>
                  </a:lnTo>
                  <a:lnTo>
                    <a:pt x="149823" y="812799"/>
                  </a:lnTo>
                  <a:lnTo>
                    <a:pt x="149823" y="863599"/>
                  </a:lnTo>
                  <a:close/>
                </a:path>
                <a:path w="1809750" h="3073400">
                  <a:moveTo>
                    <a:pt x="290561" y="876299"/>
                  </a:moveTo>
                  <a:lnTo>
                    <a:pt x="264848" y="863599"/>
                  </a:lnTo>
                  <a:lnTo>
                    <a:pt x="264848" y="812799"/>
                  </a:lnTo>
                  <a:lnTo>
                    <a:pt x="290561" y="825499"/>
                  </a:lnTo>
                  <a:lnTo>
                    <a:pt x="290561" y="876299"/>
                  </a:lnTo>
                  <a:close/>
                </a:path>
                <a:path w="1809750" h="3073400">
                  <a:moveTo>
                    <a:pt x="196736" y="888999"/>
                  </a:moveTo>
                  <a:lnTo>
                    <a:pt x="171023" y="876299"/>
                  </a:lnTo>
                  <a:lnTo>
                    <a:pt x="171023" y="825499"/>
                  </a:lnTo>
                  <a:lnTo>
                    <a:pt x="196736" y="838199"/>
                  </a:lnTo>
                  <a:lnTo>
                    <a:pt x="196736" y="888999"/>
                  </a:lnTo>
                  <a:close/>
                </a:path>
                <a:path w="1809750" h="3073400">
                  <a:moveTo>
                    <a:pt x="337473" y="901699"/>
                  </a:moveTo>
                  <a:lnTo>
                    <a:pt x="311761" y="888999"/>
                  </a:lnTo>
                  <a:lnTo>
                    <a:pt x="311761" y="838199"/>
                  </a:lnTo>
                  <a:lnTo>
                    <a:pt x="337473" y="850899"/>
                  </a:lnTo>
                  <a:lnTo>
                    <a:pt x="337473" y="901699"/>
                  </a:lnTo>
                  <a:close/>
                </a:path>
                <a:path w="1809750" h="3073400">
                  <a:moveTo>
                    <a:pt x="243648" y="914399"/>
                  </a:moveTo>
                  <a:lnTo>
                    <a:pt x="217936" y="901699"/>
                  </a:lnTo>
                  <a:lnTo>
                    <a:pt x="217936" y="850899"/>
                  </a:lnTo>
                  <a:lnTo>
                    <a:pt x="243648" y="863599"/>
                  </a:lnTo>
                  <a:lnTo>
                    <a:pt x="243648" y="914399"/>
                  </a:lnTo>
                  <a:close/>
                </a:path>
                <a:path w="1809750" h="3073400">
                  <a:moveTo>
                    <a:pt x="149823" y="927099"/>
                  </a:moveTo>
                  <a:lnTo>
                    <a:pt x="124111" y="914399"/>
                  </a:lnTo>
                  <a:lnTo>
                    <a:pt x="124111" y="863599"/>
                  </a:lnTo>
                  <a:lnTo>
                    <a:pt x="149823" y="876299"/>
                  </a:lnTo>
                  <a:lnTo>
                    <a:pt x="149823" y="927099"/>
                  </a:lnTo>
                  <a:close/>
                </a:path>
                <a:path w="1809750" h="3073400">
                  <a:moveTo>
                    <a:pt x="384386" y="927099"/>
                  </a:moveTo>
                  <a:lnTo>
                    <a:pt x="358674" y="914399"/>
                  </a:lnTo>
                  <a:lnTo>
                    <a:pt x="358674" y="863599"/>
                  </a:lnTo>
                  <a:lnTo>
                    <a:pt x="384386" y="876299"/>
                  </a:lnTo>
                  <a:lnTo>
                    <a:pt x="384386" y="927099"/>
                  </a:lnTo>
                  <a:close/>
                </a:path>
                <a:path w="1809750" h="3073400">
                  <a:moveTo>
                    <a:pt x="290561" y="939799"/>
                  </a:moveTo>
                  <a:lnTo>
                    <a:pt x="264848" y="927099"/>
                  </a:lnTo>
                  <a:lnTo>
                    <a:pt x="264848" y="876299"/>
                  </a:lnTo>
                  <a:lnTo>
                    <a:pt x="290561" y="888999"/>
                  </a:lnTo>
                  <a:lnTo>
                    <a:pt x="290561" y="939799"/>
                  </a:lnTo>
                  <a:close/>
                </a:path>
                <a:path w="1809750" h="3073400">
                  <a:moveTo>
                    <a:pt x="196736" y="952499"/>
                  </a:moveTo>
                  <a:lnTo>
                    <a:pt x="171023" y="939799"/>
                  </a:lnTo>
                  <a:lnTo>
                    <a:pt x="171023" y="888999"/>
                  </a:lnTo>
                  <a:lnTo>
                    <a:pt x="196736" y="901699"/>
                  </a:lnTo>
                  <a:lnTo>
                    <a:pt x="196736" y="952499"/>
                  </a:lnTo>
                  <a:close/>
                </a:path>
                <a:path w="1809750" h="3073400">
                  <a:moveTo>
                    <a:pt x="431299" y="952499"/>
                  </a:moveTo>
                  <a:lnTo>
                    <a:pt x="405586" y="939799"/>
                  </a:lnTo>
                  <a:lnTo>
                    <a:pt x="405586" y="888999"/>
                  </a:lnTo>
                  <a:lnTo>
                    <a:pt x="431299" y="914399"/>
                  </a:lnTo>
                  <a:lnTo>
                    <a:pt x="431299" y="952499"/>
                  </a:lnTo>
                  <a:close/>
                </a:path>
                <a:path w="1809750" h="3073400">
                  <a:moveTo>
                    <a:pt x="337473" y="965199"/>
                  </a:moveTo>
                  <a:lnTo>
                    <a:pt x="311761" y="952499"/>
                  </a:lnTo>
                  <a:lnTo>
                    <a:pt x="311761" y="901699"/>
                  </a:lnTo>
                  <a:lnTo>
                    <a:pt x="337473" y="914399"/>
                  </a:lnTo>
                  <a:lnTo>
                    <a:pt x="337473" y="965199"/>
                  </a:lnTo>
                  <a:close/>
                </a:path>
                <a:path w="1809750" h="3073400">
                  <a:moveTo>
                    <a:pt x="243648" y="977899"/>
                  </a:moveTo>
                  <a:lnTo>
                    <a:pt x="217936" y="965199"/>
                  </a:lnTo>
                  <a:lnTo>
                    <a:pt x="217936" y="914399"/>
                  </a:lnTo>
                  <a:lnTo>
                    <a:pt x="243648" y="927099"/>
                  </a:lnTo>
                  <a:lnTo>
                    <a:pt x="243648" y="977899"/>
                  </a:lnTo>
                  <a:close/>
                </a:path>
                <a:path w="1809750" h="3073400">
                  <a:moveTo>
                    <a:pt x="149823" y="990599"/>
                  </a:moveTo>
                  <a:lnTo>
                    <a:pt x="124111" y="977899"/>
                  </a:lnTo>
                  <a:lnTo>
                    <a:pt x="124111" y="927099"/>
                  </a:lnTo>
                  <a:lnTo>
                    <a:pt x="149823" y="939799"/>
                  </a:lnTo>
                  <a:lnTo>
                    <a:pt x="149823" y="990599"/>
                  </a:lnTo>
                  <a:close/>
                </a:path>
                <a:path w="1809750" h="3073400">
                  <a:moveTo>
                    <a:pt x="384386" y="990599"/>
                  </a:moveTo>
                  <a:lnTo>
                    <a:pt x="358674" y="977899"/>
                  </a:lnTo>
                  <a:lnTo>
                    <a:pt x="358674" y="927099"/>
                  </a:lnTo>
                  <a:lnTo>
                    <a:pt x="384386" y="952499"/>
                  </a:lnTo>
                  <a:lnTo>
                    <a:pt x="384386" y="990599"/>
                  </a:lnTo>
                  <a:close/>
                </a:path>
                <a:path w="1809750" h="3073400">
                  <a:moveTo>
                    <a:pt x="478211" y="977899"/>
                  </a:moveTo>
                  <a:lnTo>
                    <a:pt x="452499" y="965199"/>
                  </a:lnTo>
                  <a:lnTo>
                    <a:pt x="452499" y="927099"/>
                  </a:lnTo>
                  <a:lnTo>
                    <a:pt x="478211" y="939799"/>
                  </a:lnTo>
                  <a:lnTo>
                    <a:pt x="478211" y="977899"/>
                  </a:lnTo>
                  <a:close/>
                </a:path>
                <a:path w="1809750" h="3073400">
                  <a:moveTo>
                    <a:pt x="290561" y="1003299"/>
                  </a:moveTo>
                  <a:lnTo>
                    <a:pt x="264848" y="990599"/>
                  </a:lnTo>
                  <a:lnTo>
                    <a:pt x="264848" y="939799"/>
                  </a:lnTo>
                  <a:lnTo>
                    <a:pt x="290561" y="952499"/>
                  </a:lnTo>
                  <a:lnTo>
                    <a:pt x="290561" y="1003299"/>
                  </a:lnTo>
                  <a:close/>
                </a:path>
                <a:path w="1809750" h="3073400">
                  <a:moveTo>
                    <a:pt x="196736" y="1015999"/>
                  </a:moveTo>
                  <a:lnTo>
                    <a:pt x="171023" y="1003299"/>
                  </a:lnTo>
                  <a:lnTo>
                    <a:pt x="171023" y="952499"/>
                  </a:lnTo>
                  <a:lnTo>
                    <a:pt x="196736" y="965199"/>
                  </a:lnTo>
                  <a:lnTo>
                    <a:pt x="196736" y="1015999"/>
                  </a:lnTo>
                  <a:close/>
                </a:path>
                <a:path w="1809750" h="3073400">
                  <a:moveTo>
                    <a:pt x="525124" y="1003299"/>
                  </a:moveTo>
                  <a:lnTo>
                    <a:pt x="499411" y="990599"/>
                  </a:lnTo>
                  <a:lnTo>
                    <a:pt x="499411" y="952499"/>
                  </a:lnTo>
                  <a:lnTo>
                    <a:pt x="525124" y="965199"/>
                  </a:lnTo>
                  <a:lnTo>
                    <a:pt x="525124" y="1003299"/>
                  </a:lnTo>
                  <a:close/>
                </a:path>
                <a:path w="1809750" h="3073400">
                  <a:moveTo>
                    <a:pt x="337473" y="1028699"/>
                  </a:moveTo>
                  <a:lnTo>
                    <a:pt x="311761" y="1015999"/>
                  </a:lnTo>
                  <a:lnTo>
                    <a:pt x="311761" y="965199"/>
                  </a:lnTo>
                  <a:lnTo>
                    <a:pt x="337473" y="990599"/>
                  </a:lnTo>
                  <a:lnTo>
                    <a:pt x="337473" y="1028699"/>
                  </a:lnTo>
                  <a:close/>
                </a:path>
                <a:path w="1809750" h="3073400">
                  <a:moveTo>
                    <a:pt x="431299" y="1015999"/>
                  </a:moveTo>
                  <a:lnTo>
                    <a:pt x="405586" y="1003299"/>
                  </a:lnTo>
                  <a:lnTo>
                    <a:pt x="405586" y="965199"/>
                  </a:lnTo>
                  <a:lnTo>
                    <a:pt x="431299" y="977899"/>
                  </a:lnTo>
                  <a:lnTo>
                    <a:pt x="431299" y="1015999"/>
                  </a:lnTo>
                  <a:close/>
                </a:path>
                <a:path w="1809750" h="3073400">
                  <a:moveTo>
                    <a:pt x="243648" y="1041399"/>
                  </a:moveTo>
                  <a:lnTo>
                    <a:pt x="217936" y="1028699"/>
                  </a:lnTo>
                  <a:lnTo>
                    <a:pt x="217936" y="977899"/>
                  </a:lnTo>
                  <a:lnTo>
                    <a:pt x="243648" y="990599"/>
                  </a:lnTo>
                  <a:lnTo>
                    <a:pt x="243648" y="1041399"/>
                  </a:lnTo>
                  <a:close/>
                </a:path>
                <a:path w="1809750" h="3073400">
                  <a:moveTo>
                    <a:pt x="149823" y="1054099"/>
                  </a:moveTo>
                  <a:lnTo>
                    <a:pt x="124111" y="1041399"/>
                  </a:lnTo>
                  <a:lnTo>
                    <a:pt x="124111" y="990599"/>
                  </a:lnTo>
                  <a:lnTo>
                    <a:pt x="149823" y="1003299"/>
                  </a:lnTo>
                  <a:lnTo>
                    <a:pt x="149823" y="1054099"/>
                  </a:lnTo>
                  <a:close/>
                </a:path>
                <a:path w="1809750" h="3073400">
                  <a:moveTo>
                    <a:pt x="478211" y="1041399"/>
                  </a:moveTo>
                  <a:lnTo>
                    <a:pt x="452499" y="1028699"/>
                  </a:lnTo>
                  <a:lnTo>
                    <a:pt x="452499" y="990599"/>
                  </a:lnTo>
                  <a:lnTo>
                    <a:pt x="478211" y="1003299"/>
                  </a:lnTo>
                  <a:lnTo>
                    <a:pt x="478211" y="1041399"/>
                  </a:lnTo>
                  <a:close/>
                </a:path>
                <a:path w="1809750" h="3073400">
                  <a:moveTo>
                    <a:pt x="290561" y="1066799"/>
                  </a:moveTo>
                  <a:lnTo>
                    <a:pt x="264848" y="1054099"/>
                  </a:lnTo>
                  <a:lnTo>
                    <a:pt x="264848" y="1003299"/>
                  </a:lnTo>
                  <a:lnTo>
                    <a:pt x="290561" y="1028699"/>
                  </a:lnTo>
                  <a:lnTo>
                    <a:pt x="290561" y="1066799"/>
                  </a:lnTo>
                  <a:close/>
                </a:path>
                <a:path w="1809750" h="3073400">
                  <a:moveTo>
                    <a:pt x="384386" y="1054099"/>
                  </a:moveTo>
                  <a:lnTo>
                    <a:pt x="358674" y="1041399"/>
                  </a:lnTo>
                  <a:lnTo>
                    <a:pt x="358674" y="1003299"/>
                  </a:lnTo>
                  <a:lnTo>
                    <a:pt x="384386" y="1015999"/>
                  </a:lnTo>
                  <a:lnTo>
                    <a:pt x="384386" y="1054099"/>
                  </a:lnTo>
                  <a:close/>
                </a:path>
                <a:path w="1809750" h="3073400">
                  <a:moveTo>
                    <a:pt x="911117" y="2971799"/>
                  </a:moveTo>
                  <a:lnTo>
                    <a:pt x="898817" y="2971799"/>
                  </a:lnTo>
                  <a:lnTo>
                    <a:pt x="898941" y="1041399"/>
                  </a:lnTo>
                  <a:lnTo>
                    <a:pt x="839790" y="1003299"/>
                  </a:lnTo>
                  <a:lnTo>
                    <a:pt x="865564" y="1003299"/>
                  </a:lnTo>
                  <a:lnTo>
                    <a:pt x="904504" y="1028699"/>
                  </a:lnTo>
                  <a:lnTo>
                    <a:pt x="933385" y="1028699"/>
                  </a:lnTo>
                  <a:lnTo>
                    <a:pt x="911241" y="1041399"/>
                  </a:lnTo>
                  <a:lnTo>
                    <a:pt x="911179" y="1765299"/>
                  </a:lnTo>
                  <a:lnTo>
                    <a:pt x="935511" y="1765299"/>
                  </a:lnTo>
                  <a:lnTo>
                    <a:pt x="915691" y="1777999"/>
                  </a:lnTo>
                  <a:lnTo>
                    <a:pt x="932026" y="1790699"/>
                  </a:lnTo>
                  <a:lnTo>
                    <a:pt x="911179" y="1790699"/>
                  </a:lnTo>
                  <a:lnTo>
                    <a:pt x="911179" y="1803399"/>
                  </a:lnTo>
                  <a:lnTo>
                    <a:pt x="941197" y="1828799"/>
                  </a:lnTo>
                  <a:lnTo>
                    <a:pt x="911179" y="1828799"/>
                  </a:lnTo>
                  <a:lnTo>
                    <a:pt x="911179" y="2184399"/>
                  </a:lnTo>
                  <a:lnTo>
                    <a:pt x="1001234" y="2184399"/>
                  </a:lnTo>
                  <a:lnTo>
                    <a:pt x="911179" y="2209799"/>
                  </a:lnTo>
                  <a:lnTo>
                    <a:pt x="911179" y="2235199"/>
                  </a:lnTo>
                  <a:lnTo>
                    <a:pt x="971319" y="2235199"/>
                  </a:lnTo>
                  <a:lnTo>
                    <a:pt x="911179" y="2247899"/>
                  </a:lnTo>
                  <a:lnTo>
                    <a:pt x="911117" y="2971799"/>
                  </a:lnTo>
                  <a:close/>
                </a:path>
                <a:path w="1809750" h="3073400">
                  <a:moveTo>
                    <a:pt x="196736" y="1079499"/>
                  </a:moveTo>
                  <a:lnTo>
                    <a:pt x="171023" y="1066799"/>
                  </a:lnTo>
                  <a:lnTo>
                    <a:pt x="171023" y="1015999"/>
                  </a:lnTo>
                  <a:lnTo>
                    <a:pt x="196736" y="1041399"/>
                  </a:lnTo>
                  <a:lnTo>
                    <a:pt x="196736" y="1079499"/>
                  </a:lnTo>
                  <a:close/>
                </a:path>
                <a:path w="1809750" h="3073400">
                  <a:moveTo>
                    <a:pt x="525124" y="1079499"/>
                  </a:moveTo>
                  <a:lnTo>
                    <a:pt x="499411" y="1054099"/>
                  </a:lnTo>
                  <a:lnTo>
                    <a:pt x="499411" y="1015999"/>
                  </a:lnTo>
                  <a:lnTo>
                    <a:pt x="525124" y="1028699"/>
                  </a:lnTo>
                  <a:lnTo>
                    <a:pt x="525124" y="1079499"/>
                  </a:lnTo>
                  <a:close/>
                </a:path>
                <a:path w="1809750" h="3073400">
                  <a:moveTo>
                    <a:pt x="431299" y="1092199"/>
                  </a:moveTo>
                  <a:lnTo>
                    <a:pt x="405586" y="1066799"/>
                  </a:lnTo>
                  <a:lnTo>
                    <a:pt x="405586" y="1028699"/>
                  </a:lnTo>
                  <a:lnTo>
                    <a:pt x="431299" y="1041399"/>
                  </a:lnTo>
                  <a:lnTo>
                    <a:pt x="431299" y="1092199"/>
                  </a:lnTo>
                  <a:close/>
                </a:path>
                <a:path w="1809750" h="3073400">
                  <a:moveTo>
                    <a:pt x="243648" y="1104899"/>
                  </a:moveTo>
                  <a:lnTo>
                    <a:pt x="217936" y="1092199"/>
                  </a:lnTo>
                  <a:lnTo>
                    <a:pt x="217936" y="1041399"/>
                  </a:lnTo>
                  <a:lnTo>
                    <a:pt x="243648" y="1066799"/>
                  </a:lnTo>
                  <a:lnTo>
                    <a:pt x="243648" y="1104899"/>
                  </a:lnTo>
                  <a:close/>
                </a:path>
                <a:path w="1809750" h="3073400">
                  <a:moveTo>
                    <a:pt x="337473" y="1092199"/>
                  </a:moveTo>
                  <a:lnTo>
                    <a:pt x="311761" y="1079499"/>
                  </a:lnTo>
                  <a:lnTo>
                    <a:pt x="311761" y="1041399"/>
                  </a:lnTo>
                  <a:lnTo>
                    <a:pt x="337473" y="1054099"/>
                  </a:lnTo>
                  <a:lnTo>
                    <a:pt x="337473" y="1092199"/>
                  </a:lnTo>
                  <a:close/>
                </a:path>
                <a:path w="1809750" h="3073400">
                  <a:moveTo>
                    <a:pt x="149823" y="1117599"/>
                  </a:moveTo>
                  <a:lnTo>
                    <a:pt x="124111" y="1104899"/>
                  </a:lnTo>
                  <a:lnTo>
                    <a:pt x="124111" y="1054099"/>
                  </a:lnTo>
                  <a:lnTo>
                    <a:pt x="149823" y="1066799"/>
                  </a:lnTo>
                  <a:lnTo>
                    <a:pt x="149823" y="1117599"/>
                  </a:lnTo>
                  <a:close/>
                </a:path>
                <a:path w="1809750" h="3073400">
                  <a:moveTo>
                    <a:pt x="478211" y="1117599"/>
                  </a:moveTo>
                  <a:lnTo>
                    <a:pt x="452499" y="1092199"/>
                  </a:lnTo>
                  <a:lnTo>
                    <a:pt x="452499" y="1054099"/>
                  </a:lnTo>
                  <a:lnTo>
                    <a:pt x="478211" y="1066799"/>
                  </a:lnTo>
                  <a:lnTo>
                    <a:pt x="478211" y="1117599"/>
                  </a:lnTo>
                  <a:close/>
                </a:path>
                <a:path w="1809750" h="3073400">
                  <a:moveTo>
                    <a:pt x="384386" y="1130299"/>
                  </a:moveTo>
                  <a:lnTo>
                    <a:pt x="358674" y="1104899"/>
                  </a:lnTo>
                  <a:lnTo>
                    <a:pt x="358674" y="1066799"/>
                  </a:lnTo>
                  <a:lnTo>
                    <a:pt x="384386" y="1079499"/>
                  </a:lnTo>
                  <a:lnTo>
                    <a:pt x="384386" y="1130299"/>
                  </a:lnTo>
                  <a:close/>
                </a:path>
                <a:path w="1809750" h="3073400">
                  <a:moveTo>
                    <a:pt x="196736" y="1142999"/>
                  </a:moveTo>
                  <a:lnTo>
                    <a:pt x="171023" y="1130299"/>
                  </a:lnTo>
                  <a:lnTo>
                    <a:pt x="171023" y="1079499"/>
                  </a:lnTo>
                  <a:lnTo>
                    <a:pt x="196736" y="1092199"/>
                  </a:lnTo>
                  <a:lnTo>
                    <a:pt x="196736" y="1142999"/>
                  </a:lnTo>
                  <a:close/>
                </a:path>
                <a:path w="1809750" h="3073400">
                  <a:moveTo>
                    <a:pt x="290561" y="1130299"/>
                  </a:moveTo>
                  <a:lnTo>
                    <a:pt x="264848" y="1117599"/>
                  </a:lnTo>
                  <a:lnTo>
                    <a:pt x="264848" y="1079499"/>
                  </a:lnTo>
                  <a:lnTo>
                    <a:pt x="290561" y="1092199"/>
                  </a:lnTo>
                  <a:lnTo>
                    <a:pt x="290561" y="1130299"/>
                  </a:lnTo>
                  <a:close/>
                </a:path>
                <a:path w="1809750" h="3073400">
                  <a:moveTo>
                    <a:pt x="525124" y="1142999"/>
                  </a:moveTo>
                  <a:lnTo>
                    <a:pt x="499411" y="1130299"/>
                  </a:lnTo>
                  <a:lnTo>
                    <a:pt x="499411" y="1079499"/>
                  </a:lnTo>
                  <a:lnTo>
                    <a:pt x="525124" y="1092199"/>
                  </a:lnTo>
                  <a:lnTo>
                    <a:pt x="525124" y="1142999"/>
                  </a:lnTo>
                  <a:close/>
                </a:path>
                <a:path w="1809750" h="3073400">
                  <a:moveTo>
                    <a:pt x="431299" y="1155699"/>
                  </a:moveTo>
                  <a:lnTo>
                    <a:pt x="405586" y="1130299"/>
                  </a:lnTo>
                  <a:lnTo>
                    <a:pt x="405586" y="1092199"/>
                  </a:lnTo>
                  <a:lnTo>
                    <a:pt x="431299" y="1104899"/>
                  </a:lnTo>
                  <a:lnTo>
                    <a:pt x="431299" y="1155699"/>
                  </a:lnTo>
                  <a:close/>
                </a:path>
                <a:path w="1809750" h="3073400">
                  <a:moveTo>
                    <a:pt x="243648" y="1168399"/>
                  </a:moveTo>
                  <a:lnTo>
                    <a:pt x="217936" y="1155699"/>
                  </a:lnTo>
                  <a:lnTo>
                    <a:pt x="217936" y="1104899"/>
                  </a:lnTo>
                  <a:lnTo>
                    <a:pt x="243648" y="1130299"/>
                  </a:lnTo>
                  <a:lnTo>
                    <a:pt x="243648" y="1168399"/>
                  </a:lnTo>
                  <a:close/>
                </a:path>
                <a:path w="1809750" h="3073400">
                  <a:moveTo>
                    <a:pt x="337473" y="1168399"/>
                  </a:moveTo>
                  <a:lnTo>
                    <a:pt x="311761" y="1142999"/>
                  </a:lnTo>
                  <a:lnTo>
                    <a:pt x="311761" y="1104899"/>
                  </a:lnTo>
                  <a:lnTo>
                    <a:pt x="337473" y="1117599"/>
                  </a:lnTo>
                  <a:lnTo>
                    <a:pt x="337473" y="1168399"/>
                  </a:lnTo>
                  <a:close/>
                </a:path>
                <a:path w="1809750" h="3073400">
                  <a:moveTo>
                    <a:pt x="149823" y="1181099"/>
                  </a:moveTo>
                  <a:lnTo>
                    <a:pt x="124111" y="1168399"/>
                  </a:lnTo>
                  <a:lnTo>
                    <a:pt x="124111" y="1117599"/>
                  </a:lnTo>
                  <a:lnTo>
                    <a:pt x="149823" y="1142999"/>
                  </a:lnTo>
                  <a:lnTo>
                    <a:pt x="149823" y="1181099"/>
                  </a:lnTo>
                  <a:close/>
                </a:path>
                <a:path w="1809750" h="3073400">
                  <a:moveTo>
                    <a:pt x="478211" y="1181099"/>
                  </a:moveTo>
                  <a:lnTo>
                    <a:pt x="452499" y="1168399"/>
                  </a:lnTo>
                  <a:lnTo>
                    <a:pt x="452499" y="1117599"/>
                  </a:lnTo>
                  <a:lnTo>
                    <a:pt x="478211" y="1130299"/>
                  </a:lnTo>
                  <a:lnTo>
                    <a:pt x="478211" y="1181099"/>
                  </a:lnTo>
                  <a:close/>
                </a:path>
                <a:path w="1809750" h="3073400">
                  <a:moveTo>
                    <a:pt x="290561" y="1193799"/>
                  </a:moveTo>
                  <a:lnTo>
                    <a:pt x="264848" y="1181099"/>
                  </a:lnTo>
                  <a:lnTo>
                    <a:pt x="264848" y="1130299"/>
                  </a:lnTo>
                  <a:lnTo>
                    <a:pt x="290561" y="1155699"/>
                  </a:lnTo>
                  <a:lnTo>
                    <a:pt x="290561" y="1193799"/>
                  </a:lnTo>
                  <a:close/>
                </a:path>
                <a:path w="1809750" h="3073400">
                  <a:moveTo>
                    <a:pt x="384386" y="1193799"/>
                  </a:moveTo>
                  <a:lnTo>
                    <a:pt x="358674" y="1168399"/>
                  </a:lnTo>
                  <a:lnTo>
                    <a:pt x="358674" y="1130299"/>
                  </a:lnTo>
                  <a:lnTo>
                    <a:pt x="384386" y="1142999"/>
                  </a:lnTo>
                  <a:lnTo>
                    <a:pt x="384386" y="1193799"/>
                  </a:lnTo>
                  <a:close/>
                </a:path>
                <a:path w="1809750" h="3073400">
                  <a:moveTo>
                    <a:pt x="525124" y="1206499"/>
                  </a:moveTo>
                  <a:lnTo>
                    <a:pt x="499411" y="1193799"/>
                  </a:lnTo>
                  <a:lnTo>
                    <a:pt x="499411" y="1142999"/>
                  </a:lnTo>
                  <a:lnTo>
                    <a:pt x="525124" y="1155699"/>
                  </a:lnTo>
                  <a:lnTo>
                    <a:pt x="525124" y="1206499"/>
                  </a:lnTo>
                  <a:close/>
                </a:path>
                <a:path w="1809750" h="3073400">
                  <a:moveTo>
                    <a:pt x="196736" y="1206499"/>
                  </a:moveTo>
                  <a:lnTo>
                    <a:pt x="171023" y="1193799"/>
                  </a:lnTo>
                  <a:lnTo>
                    <a:pt x="171023" y="1155699"/>
                  </a:lnTo>
                  <a:lnTo>
                    <a:pt x="196736" y="1168399"/>
                  </a:lnTo>
                  <a:lnTo>
                    <a:pt x="196736" y="1206499"/>
                  </a:lnTo>
                  <a:close/>
                </a:path>
                <a:path w="1809750" h="3073400">
                  <a:moveTo>
                    <a:pt x="431299" y="1219199"/>
                  </a:moveTo>
                  <a:lnTo>
                    <a:pt x="405586" y="1206499"/>
                  </a:lnTo>
                  <a:lnTo>
                    <a:pt x="405586" y="1155699"/>
                  </a:lnTo>
                  <a:lnTo>
                    <a:pt x="431299" y="1168399"/>
                  </a:lnTo>
                  <a:lnTo>
                    <a:pt x="431299" y="1219199"/>
                  </a:lnTo>
                  <a:close/>
                </a:path>
                <a:path w="1809750" h="3073400">
                  <a:moveTo>
                    <a:pt x="337473" y="1219199"/>
                  </a:moveTo>
                  <a:lnTo>
                    <a:pt x="311761" y="1206499"/>
                  </a:lnTo>
                  <a:lnTo>
                    <a:pt x="311761" y="1168399"/>
                  </a:lnTo>
                  <a:lnTo>
                    <a:pt x="337473" y="1181099"/>
                  </a:lnTo>
                  <a:lnTo>
                    <a:pt x="337473" y="1219199"/>
                  </a:lnTo>
                  <a:close/>
                </a:path>
                <a:path w="1809750" h="3073400">
                  <a:moveTo>
                    <a:pt x="243648" y="1244599"/>
                  </a:moveTo>
                  <a:lnTo>
                    <a:pt x="217936" y="1219199"/>
                  </a:lnTo>
                  <a:lnTo>
                    <a:pt x="217936" y="1181099"/>
                  </a:lnTo>
                  <a:lnTo>
                    <a:pt x="243648" y="1193799"/>
                  </a:lnTo>
                  <a:lnTo>
                    <a:pt x="243648" y="1244599"/>
                  </a:lnTo>
                  <a:close/>
                </a:path>
                <a:path w="1809750" h="3073400">
                  <a:moveTo>
                    <a:pt x="478211" y="1244599"/>
                  </a:moveTo>
                  <a:lnTo>
                    <a:pt x="452499" y="1231899"/>
                  </a:lnTo>
                  <a:lnTo>
                    <a:pt x="452499" y="1181099"/>
                  </a:lnTo>
                  <a:lnTo>
                    <a:pt x="478211" y="1193799"/>
                  </a:lnTo>
                  <a:lnTo>
                    <a:pt x="478211" y="1244599"/>
                  </a:lnTo>
                  <a:close/>
                </a:path>
                <a:path w="1809750" h="3073400">
                  <a:moveTo>
                    <a:pt x="384386" y="1257299"/>
                  </a:moveTo>
                  <a:lnTo>
                    <a:pt x="358674" y="1231899"/>
                  </a:lnTo>
                  <a:lnTo>
                    <a:pt x="358674" y="1193799"/>
                  </a:lnTo>
                  <a:lnTo>
                    <a:pt x="384386" y="1206499"/>
                  </a:lnTo>
                  <a:lnTo>
                    <a:pt x="384386" y="1257299"/>
                  </a:lnTo>
                  <a:close/>
                </a:path>
                <a:path w="1809750" h="3073400">
                  <a:moveTo>
                    <a:pt x="290561" y="1269999"/>
                  </a:moveTo>
                  <a:lnTo>
                    <a:pt x="264848" y="1257299"/>
                  </a:lnTo>
                  <a:lnTo>
                    <a:pt x="264848" y="1206499"/>
                  </a:lnTo>
                  <a:lnTo>
                    <a:pt x="290561" y="1219199"/>
                  </a:lnTo>
                  <a:lnTo>
                    <a:pt x="290561" y="1269999"/>
                  </a:lnTo>
                  <a:close/>
                </a:path>
                <a:path w="1809750" h="3073400">
                  <a:moveTo>
                    <a:pt x="525124" y="1269999"/>
                  </a:moveTo>
                  <a:lnTo>
                    <a:pt x="499411" y="1257299"/>
                  </a:lnTo>
                  <a:lnTo>
                    <a:pt x="499411" y="1206499"/>
                  </a:lnTo>
                  <a:lnTo>
                    <a:pt x="525124" y="1219199"/>
                  </a:lnTo>
                  <a:lnTo>
                    <a:pt x="525124" y="1269999"/>
                  </a:lnTo>
                  <a:close/>
                </a:path>
                <a:path w="1809750" h="3073400">
                  <a:moveTo>
                    <a:pt x="431299" y="1282699"/>
                  </a:moveTo>
                  <a:lnTo>
                    <a:pt x="405586" y="1269999"/>
                  </a:lnTo>
                  <a:lnTo>
                    <a:pt x="405586" y="1219199"/>
                  </a:lnTo>
                  <a:lnTo>
                    <a:pt x="431299" y="1231899"/>
                  </a:lnTo>
                  <a:lnTo>
                    <a:pt x="431299" y="1282699"/>
                  </a:lnTo>
                  <a:close/>
                </a:path>
                <a:path w="1809750" h="3073400">
                  <a:moveTo>
                    <a:pt x="337473" y="1295399"/>
                  </a:moveTo>
                  <a:lnTo>
                    <a:pt x="311761" y="1282699"/>
                  </a:lnTo>
                  <a:lnTo>
                    <a:pt x="311761" y="1231899"/>
                  </a:lnTo>
                  <a:lnTo>
                    <a:pt x="337473" y="1244599"/>
                  </a:lnTo>
                  <a:lnTo>
                    <a:pt x="337473" y="1295399"/>
                  </a:lnTo>
                  <a:close/>
                </a:path>
                <a:path w="1809750" h="3073400">
                  <a:moveTo>
                    <a:pt x="478211" y="1308099"/>
                  </a:moveTo>
                  <a:lnTo>
                    <a:pt x="452499" y="1295399"/>
                  </a:lnTo>
                  <a:lnTo>
                    <a:pt x="452499" y="1244599"/>
                  </a:lnTo>
                  <a:lnTo>
                    <a:pt x="478211" y="1257299"/>
                  </a:lnTo>
                  <a:lnTo>
                    <a:pt x="478211" y="1308099"/>
                  </a:lnTo>
                  <a:close/>
                </a:path>
                <a:path w="1809750" h="3073400">
                  <a:moveTo>
                    <a:pt x="384386" y="1320799"/>
                  </a:moveTo>
                  <a:lnTo>
                    <a:pt x="358674" y="1308099"/>
                  </a:lnTo>
                  <a:lnTo>
                    <a:pt x="358674" y="1257299"/>
                  </a:lnTo>
                  <a:lnTo>
                    <a:pt x="384386" y="1269999"/>
                  </a:lnTo>
                  <a:lnTo>
                    <a:pt x="384386" y="1320799"/>
                  </a:lnTo>
                  <a:close/>
                </a:path>
                <a:path w="1809750" h="3073400">
                  <a:moveTo>
                    <a:pt x="525124" y="1333499"/>
                  </a:moveTo>
                  <a:lnTo>
                    <a:pt x="499411" y="1320799"/>
                  </a:lnTo>
                  <a:lnTo>
                    <a:pt x="499411" y="1269999"/>
                  </a:lnTo>
                  <a:lnTo>
                    <a:pt x="525124" y="1282699"/>
                  </a:lnTo>
                  <a:lnTo>
                    <a:pt x="525124" y="1333499"/>
                  </a:lnTo>
                  <a:close/>
                </a:path>
                <a:path w="1809750" h="3073400">
                  <a:moveTo>
                    <a:pt x="431299" y="1346199"/>
                  </a:moveTo>
                  <a:lnTo>
                    <a:pt x="405586" y="1333499"/>
                  </a:lnTo>
                  <a:lnTo>
                    <a:pt x="405586" y="1282699"/>
                  </a:lnTo>
                  <a:lnTo>
                    <a:pt x="431299" y="1295399"/>
                  </a:lnTo>
                  <a:lnTo>
                    <a:pt x="431299" y="1346199"/>
                  </a:lnTo>
                  <a:close/>
                </a:path>
                <a:path w="1809750" h="3073400">
                  <a:moveTo>
                    <a:pt x="478211" y="1371599"/>
                  </a:moveTo>
                  <a:lnTo>
                    <a:pt x="452499" y="1358899"/>
                  </a:lnTo>
                  <a:lnTo>
                    <a:pt x="452499" y="1308099"/>
                  </a:lnTo>
                  <a:lnTo>
                    <a:pt x="478211" y="1333499"/>
                  </a:lnTo>
                  <a:lnTo>
                    <a:pt x="478211" y="1371599"/>
                  </a:lnTo>
                  <a:close/>
                </a:path>
                <a:path w="1809750" h="3073400">
                  <a:moveTo>
                    <a:pt x="525124" y="1396999"/>
                  </a:moveTo>
                  <a:lnTo>
                    <a:pt x="499411" y="1384299"/>
                  </a:lnTo>
                  <a:lnTo>
                    <a:pt x="499411" y="1346199"/>
                  </a:lnTo>
                  <a:lnTo>
                    <a:pt x="525124" y="1358899"/>
                  </a:lnTo>
                  <a:lnTo>
                    <a:pt x="525124" y="1396999"/>
                  </a:lnTo>
                  <a:close/>
                </a:path>
                <a:path w="1809750" h="3073400">
                  <a:moveTo>
                    <a:pt x="935511" y="1765299"/>
                  </a:moveTo>
                  <a:lnTo>
                    <a:pt x="911179" y="1765299"/>
                  </a:lnTo>
                  <a:lnTo>
                    <a:pt x="976449" y="1727199"/>
                  </a:lnTo>
                  <a:lnTo>
                    <a:pt x="992689" y="1739899"/>
                  </a:lnTo>
                  <a:lnTo>
                    <a:pt x="975151" y="1739899"/>
                  </a:lnTo>
                  <a:lnTo>
                    <a:pt x="935511" y="1765299"/>
                  </a:lnTo>
                  <a:close/>
                </a:path>
                <a:path w="1809750" h="3073400">
                  <a:moveTo>
                    <a:pt x="1055048" y="1866899"/>
                  </a:moveTo>
                  <a:lnTo>
                    <a:pt x="1030037" y="1866899"/>
                  </a:lnTo>
                  <a:lnTo>
                    <a:pt x="1089496" y="1828799"/>
                  </a:lnTo>
                  <a:lnTo>
                    <a:pt x="975151" y="1739899"/>
                  </a:lnTo>
                  <a:lnTo>
                    <a:pt x="992689" y="1739899"/>
                  </a:lnTo>
                  <a:lnTo>
                    <a:pt x="1106370" y="1828799"/>
                  </a:lnTo>
                  <a:lnTo>
                    <a:pt x="1106370" y="1841499"/>
                  </a:lnTo>
                  <a:lnTo>
                    <a:pt x="1094070" y="1841499"/>
                  </a:lnTo>
                  <a:lnTo>
                    <a:pt x="1055048" y="1866899"/>
                  </a:lnTo>
                  <a:close/>
                </a:path>
                <a:path w="1809750" h="3073400">
                  <a:moveTo>
                    <a:pt x="971319" y="2235199"/>
                  </a:moveTo>
                  <a:lnTo>
                    <a:pt x="911179" y="2235199"/>
                  </a:lnTo>
                  <a:lnTo>
                    <a:pt x="1023238" y="2209799"/>
                  </a:lnTo>
                  <a:lnTo>
                    <a:pt x="1023238" y="1879599"/>
                  </a:lnTo>
                  <a:lnTo>
                    <a:pt x="911179" y="1790699"/>
                  </a:lnTo>
                  <a:lnTo>
                    <a:pt x="932026" y="1790699"/>
                  </a:lnTo>
                  <a:lnTo>
                    <a:pt x="1030037" y="1866899"/>
                  </a:lnTo>
                  <a:lnTo>
                    <a:pt x="1055048" y="1866899"/>
                  </a:lnTo>
                  <a:lnTo>
                    <a:pt x="1035537" y="1879599"/>
                  </a:lnTo>
                  <a:lnTo>
                    <a:pt x="1035537" y="2209799"/>
                  </a:lnTo>
                  <a:lnTo>
                    <a:pt x="1056429" y="2209799"/>
                  </a:lnTo>
                  <a:lnTo>
                    <a:pt x="1031458" y="2222499"/>
                  </a:lnTo>
                  <a:lnTo>
                    <a:pt x="971319" y="2235199"/>
                  </a:lnTo>
                  <a:close/>
                </a:path>
                <a:path w="1809750" h="3073400">
                  <a:moveTo>
                    <a:pt x="1001234" y="2184399"/>
                  </a:moveTo>
                  <a:lnTo>
                    <a:pt x="911179" y="2184399"/>
                  </a:lnTo>
                  <a:lnTo>
                    <a:pt x="988934" y="2146299"/>
                  </a:lnTo>
                  <a:lnTo>
                    <a:pt x="988934" y="1892299"/>
                  </a:lnTo>
                  <a:lnTo>
                    <a:pt x="911179" y="1828799"/>
                  </a:lnTo>
                  <a:lnTo>
                    <a:pt x="941197" y="1828799"/>
                  </a:lnTo>
                  <a:lnTo>
                    <a:pt x="1001234" y="1879599"/>
                  </a:lnTo>
                  <a:lnTo>
                    <a:pt x="1001234" y="2184399"/>
                  </a:lnTo>
                  <a:close/>
                </a:path>
                <a:path w="1809750" h="3073400">
                  <a:moveTo>
                    <a:pt x="1056429" y="2209799"/>
                  </a:moveTo>
                  <a:lnTo>
                    <a:pt x="1035537" y="2209799"/>
                  </a:lnTo>
                  <a:lnTo>
                    <a:pt x="1094070" y="2171699"/>
                  </a:lnTo>
                  <a:lnTo>
                    <a:pt x="1094070" y="1841499"/>
                  </a:lnTo>
                  <a:lnTo>
                    <a:pt x="1106370" y="1841499"/>
                  </a:lnTo>
                  <a:lnTo>
                    <a:pt x="1106370" y="2184399"/>
                  </a:lnTo>
                  <a:lnTo>
                    <a:pt x="1056429" y="2209799"/>
                  </a:lnTo>
                  <a:close/>
                </a:path>
                <a:path w="1809750" h="3073400">
                  <a:moveTo>
                    <a:pt x="149823" y="2019299"/>
                  </a:moveTo>
                  <a:lnTo>
                    <a:pt x="124111" y="1993899"/>
                  </a:lnTo>
                  <a:lnTo>
                    <a:pt x="124111" y="1955799"/>
                  </a:lnTo>
                  <a:lnTo>
                    <a:pt x="149823" y="1968499"/>
                  </a:lnTo>
                  <a:lnTo>
                    <a:pt x="149823" y="2019299"/>
                  </a:lnTo>
                  <a:close/>
                </a:path>
                <a:path w="1809750" h="3073400">
                  <a:moveTo>
                    <a:pt x="196736" y="2044699"/>
                  </a:moveTo>
                  <a:lnTo>
                    <a:pt x="171023" y="2019299"/>
                  </a:lnTo>
                  <a:lnTo>
                    <a:pt x="171023" y="1981199"/>
                  </a:lnTo>
                  <a:lnTo>
                    <a:pt x="196736" y="1993899"/>
                  </a:lnTo>
                  <a:lnTo>
                    <a:pt x="196736" y="2044699"/>
                  </a:lnTo>
                  <a:close/>
                </a:path>
                <a:path w="1809750" h="3073400">
                  <a:moveTo>
                    <a:pt x="243648" y="2070099"/>
                  </a:moveTo>
                  <a:lnTo>
                    <a:pt x="217936" y="2057399"/>
                  </a:lnTo>
                  <a:lnTo>
                    <a:pt x="217936" y="2006599"/>
                  </a:lnTo>
                  <a:lnTo>
                    <a:pt x="243648" y="2019299"/>
                  </a:lnTo>
                  <a:lnTo>
                    <a:pt x="243648" y="2070099"/>
                  </a:lnTo>
                  <a:close/>
                </a:path>
                <a:path w="1809750" h="3073400">
                  <a:moveTo>
                    <a:pt x="149823" y="2082799"/>
                  </a:moveTo>
                  <a:lnTo>
                    <a:pt x="124111" y="2057399"/>
                  </a:lnTo>
                  <a:lnTo>
                    <a:pt x="124111" y="2019299"/>
                  </a:lnTo>
                  <a:lnTo>
                    <a:pt x="149823" y="2031999"/>
                  </a:lnTo>
                  <a:lnTo>
                    <a:pt x="149823" y="2082799"/>
                  </a:lnTo>
                  <a:close/>
                </a:path>
                <a:path w="1809750" h="3073400">
                  <a:moveTo>
                    <a:pt x="290561" y="2095499"/>
                  </a:moveTo>
                  <a:lnTo>
                    <a:pt x="264848" y="2082799"/>
                  </a:lnTo>
                  <a:lnTo>
                    <a:pt x="264848" y="2031999"/>
                  </a:lnTo>
                  <a:lnTo>
                    <a:pt x="290561" y="2044699"/>
                  </a:lnTo>
                  <a:lnTo>
                    <a:pt x="290561" y="2095499"/>
                  </a:lnTo>
                  <a:close/>
                </a:path>
                <a:path w="1809750" h="3073400">
                  <a:moveTo>
                    <a:pt x="196736" y="2108199"/>
                  </a:moveTo>
                  <a:lnTo>
                    <a:pt x="171023" y="2095499"/>
                  </a:lnTo>
                  <a:lnTo>
                    <a:pt x="171023" y="2044699"/>
                  </a:lnTo>
                  <a:lnTo>
                    <a:pt x="196736" y="2057399"/>
                  </a:lnTo>
                  <a:lnTo>
                    <a:pt x="196736" y="2108199"/>
                  </a:lnTo>
                  <a:close/>
                </a:path>
                <a:path w="1809750" h="3073400">
                  <a:moveTo>
                    <a:pt x="337473" y="2120899"/>
                  </a:moveTo>
                  <a:lnTo>
                    <a:pt x="311761" y="2108199"/>
                  </a:lnTo>
                  <a:lnTo>
                    <a:pt x="311761" y="2057399"/>
                  </a:lnTo>
                  <a:lnTo>
                    <a:pt x="337473" y="2070099"/>
                  </a:lnTo>
                  <a:lnTo>
                    <a:pt x="337473" y="2120899"/>
                  </a:lnTo>
                  <a:close/>
                </a:path>
                <a:path w="1809750" h="3073400">
                  <a:moveTo>
                    <a:pt x="243648" y="2133599"/>
                  </a:moveTo>
                  <a:lnTo>
                    <a:pt x="217936" y="2120899"/>
                  </a:lnTo>
                  <a:lnTo>
                    <a:pt x="217936" y="2070099"/>
                  </a:lnTo>
                  <a:lnTo>
                    <a:pt x="243648" y="2082799"/>
                  </a:lnTo>
                  <a:lnTo>
                    <a:pt x="243648" y="2133599"/>
                  </a:lnTo>
                  <a:close/>
                </a:path>
                <a:path w="1809750" h="3073400">
                  <a:moveTo>
                    <a:pt x="149823" y="2146299"/>
                  </a:moveTo>
                  <a:lnTo>
                    <a:pt x="124111" y="2133599"/>
                  </a:lnTo>
                  <a:lnTo>
                    <a:pt x="124111" y="2082799"/>
                  </a:lnTo>
                  <a:lnTo>
                    <a:pt x="149823" y="2095499"/>
                  </a:lnTo>
                  <a:lnTo>
                    <a:pt x="149823" y="2146299"/>
                  </a:lnTo>
                  <a:close/>
                </a:path>
                <a:path w="1809750" h="3073400">
                  <a:moveTo>
                    <a:pt x="384386" y="2146299"/>
                  </a:moveTo>
                  <a:lnTo>
                    <a:pt x="358674" y="2133599"/>
                  </a:lnTo>
                  <a:lnTo>
                    <a:pt x="358674" y="2082799"/>
                  </a:lnTo>
                  <a:lnTo>
                    <a:pt x="384386" y="2095499"/>
                  </a:lnTo>
                  <a:lnTo>
                    <a:pt x="384386" y="2146299"/>
                  </a:lnTo>
                  <a:close/>
                </a:path>
                <a:path w="1809750" h="3073400">
                  <a:moveTo>
                    <a:pt x="290561" y="2158999"/>
                  </a:moveTo>
                  <a:lnTo>
                    <a:pt x="264848" y="2146299"/>
                  </a:lnTo>
                  <a:lnTo>
                    <a:pt x="264848" y="2095499"/>
                  </a:lnTo>
                  <a:lnTo>
                    <a:pt x="290561" y="2108199"/>
                  </a:lnTo>
                  <a:lnTo>
                    <a:pt x="290561" y="2158999"/>
                  </a:lnTo>
                  <a:close/>
                </a:path>
                <a:path w="1809750" h="3073400">
                  <a:moveTo>
                    <a:pt x="196736" y="2171699"/>
                  </a:moveTo>
                  <a:lnTo>
                    <a:pt x="171023" y="2158999"/>
                  </a:lnTo>
                  <a:lnTo>
                    <a:pt x="171023" y="2108199"/>
                  </a:lnTo>
                  <a:lnTo>
                    <a:pt x="196736" y="2120899"/>
                  </a:lnTo>
                  <a:lnTo>
                    <a:pt x="196736" y="2171699"/>
                  </a:lnTo>
                  <a:close/>
                </a:path>
                <a:path w="1809750" h="3073400">
                  <a:moveTo>
                    <a:pt x="431299" y="2171699"/>
                  </a:moveTo>
                  <a:lnTo>
                    <a:pt x="405586" y="2158999"/>
                  </a:lnTo>
                  <a:lnTo>
                    <a:pt x="405586" y="2108199"/>
                  </a:lnTo>
                  <a:lnTo>
                    <a:pt x="431299" y="2133599"/>
                  </a:lnTo>
                  <a:lnTo>
                    <a:pt x="431299" y="2171699"/>
                  </a:lnTo>
                  <a:close/>
                </a:path>
                <a:path w="1809750" h="3073400">
                  <a:moveTo>
                    <a:pt x="337473" y="2184399"/>
                  </a:moveTo>
                  <a:lnTo>
                    <a:pt x="311761" y="2171699"/>
                  </a:lnTo>
                  <a:lnTo>
                    <a:pt x="311761" y="2120899"/>
                  </a:lnTo>
                  <a:lnTo>
                    <a:pt x="337473" y="2146299"/>
                  </a:lnTo>
                  <a:lnTo>
                    <a:pt x="337473" y="2184399"/>
                  </a:lnTo>
                  <a:close/>
                </a:path>
                <a:path w="1809750" h="3073400">
                  <a:moveTo>
                    <a:pt x="243648" y="2197099"/>
                  </a:moveTo>
                  <a:lnTo>
                    <a:pt x="217936" y="2184399"/>
                  </a:lnTo>
                  <a:lnTo>
                    <a:pt x="217936" y="2133599"/>
                  </a:lnTo>
                  <a:lnTo>
                    <a:pt x="243648" y="2146299"/>
                  </a:lnTo>
                  <a:lnTo>
                    <a:pt x="243648" y="2197099"/>
                  </a:lnTo>
                  <a:close/>
                </a:path>
                <a:path w="1809750" h="3073400">
                  <a:moveTo>
                    <a:pt x="149823" y="2209799"/>
                  </a:moveTo>
                  <a:lnTo>
                    <a:pt x="124111" y="2197099"/>
                  </a:lnTo>
                  <a:lnTo>
                    <a:pt x="124111" y="2146299"/>
                  </a:lnTo>
                  <a:lnTo>
                    <a:pt x="149823" y="2158999"/>
                  </a:lnTo>
                  <a:lnTo>
                    <a:pt x="149823" y="2209799"/>
                  </a:lnTo>
                  <a:close/>
                </a:path>
                <a:path w="1809750" h="3073400">
                  <a:moveTo>
                    <a:pt x="384386" y="2209799"/>
                  </a:moveTo>
                  <a:lnTo>
                    <a:pt x="358674" y="2197099"/>
                  </a:lnTo>
                  <a:lnTo>
                    <a:pt x="358674" y="2146299"/>
                  </a:lnTo>
                  <a:lnTo>
                    <a:pt x="384386" y="2171699"/>
                  </a:lnTo>
                  <a:lnTo>
                    <a:pt x="384386" y="2209799"/>
                  </a:lnTo>
                  <a:close/>
                </a:path>
                <a:path w="1809750" h="3073400">
                  <a:moveTo>
                    <a:pt x="478211" y="2197099"/>
                  </a:moveTo>
                  <a:lnTo>
                    <a:pt x="452499" y="2184399"/>
                  </a:lnTo>
                  <a:lnTo>
                    <a:pt x="452499" y="2146299"/>
                  </a:lnTo>
                  <a:lnTo>
                    <a:pt x="478211" y="2158999"/>
                  </a:lnTo>
                  <a:lnTo>
                    <a:pt x="478211" y="2197099"/>
                  </a:lnTo>
                  <a:close/>
                </a:path>
                <a:path w="1809750" h="3073400">
                  <a:moveTo>
                    <a:pt x="290561" y="2222499"/>
                  </a:moveTo>
                  <a:lnTo>
                    <a:pt x="264848" y="2209799"/>
                  </a:lnTo>
                  <a:lnTo>
                    <a:pt x="264848" y="2158999"/>
                  </a:lnTo>
                  <a:lnTo>
                    <a:pt x="290561" y="2184399"/>
                  </a:lnTo>
                  <a:lnTo>
                    <a:pt x="290561" y="2222499"/>
                  </a:lnTo>
                  <a:close/>
                </a:path>
                <a:path w="1809750" h="3073400">
                  <a:moveTo>
                    <a:pt x="196736" y="2235199"/>
                  </a:moveTo>
                  <a:lnTo>
                    <a:pt x="171023" y="2222499"/>
                  </a:lnTo>
                  <a:lnTo>
                    <a:pt x="171023" y="2171699"/>
                  </a:lnTo>
                  <a:lnTo>
                    <a:pt x="196736" y="2184399"/>
                  </a:lnTo>
                  <a:lnTo>
                    <a:pt x="196736" y="2235199"/>
                  </a:lnTo>
                  <a:close/>
                </a:path>
                <a:path w="1809750" h="3073400">
                  <a:moveTo>
                    <a:pt x="525124" y="2235199"/>
                  </a:moveTo>
                  <a:lnTo>
                    <a:pt x="499411" y="2209799"/>
                  </a:lnTo>
                  <a:lnTo>
                    <a:pt x="499411" y="2171699"/>
                  </a:lnTo>
                  <a:lnTo>
                    <a:pt x="525124" y="2184399"/>
                  </a:lnTo>
                  <a:lnTo>
                    <a:pt x="525124" y="2235199"/>
                  </a:lnTo>
                  <a:close/>
                </a:path>
                <a:path w="1809750" h="3073400">
                  <a:moveTo>
                    <a:pt x="431299" y="2235199"/>
                  </a:moveTo>
                  <a:lnTo>
                    <a:pt x="405586" y="2222499"/>
                  </a:lnTo>
                  <a:lnTo>
                    <a:pt x="405586" y="2184399"/>
                  </a:lnTo>
                  <a:lnTo>
                    <a:pt x="431299" y="2197099"/>
                  </a:lnTo>
                  <a:lnTo>
                    <a:pt x="431299" y="2235199"/>
                  </a:lnTo>
                  <a:close/>
                </a:path>
                <a:path w="1809750" h="3073400">
                  <a:moveTo>
                    <a:pt x="243648" y="2260599"/>
                  </a:moveTo>
                  <a:lnTo>
                    <a:pt x="217936" y="2247899"/>
                  </a:lnTo>
                  <a:lnTo>
                    <a:pt x="217936" y="2197099"/>
                  </a:lnTo>
                  <a:lnTo>
                    <a:pt x="243648" y="2222499"/>
                  </a:lnTo>
                  <a:lnTo>
                    <a:pt x="243648" y="2260599"/>
                  </a:lnTo>
                  <a:close/>
                </a:path>
                <a:path w="1809750" h="3073400">
                  <a:moveTo>
                    <a:pt x="337473" y="2247899"/>
                  </a:moveTo>
                  <a:lnTo>
                    <a:pt x="311761" y="2235199"/>
                  </a:lnTo>
                  <a:lnTo>
                    <a:pt x="311761" y="2197099"/>
                  </a:lnTo>
                  <a:lnTo>
                    <a:pt x="337473" y="2209799"/>
                  </a:lnTo>
                  <a:lnTo>
                    <a:pt x="337473" y="2247899"/>
                  </a:lnTo>
                  <a:close/>
                </a:path>
                <a:path w="1809750" h="3073400">
                  <a:moveTo>
                    <a:pt x="149823" y="2273299"/>
                  </a:moveTo>
                  <a:lnTo>
                    <a:pt x="124111" y="2260599"/>
                  </a:lnTo>
                  <a:lnTo>
                    <a:pt x="124111" y="2209799"/>
                  </a:lnTo>
                  <a:lnTo>
                    <a:pt x="149823" y="2222499"/>
                  </a:lnTo>
                  <a:lnTo>
                    <a:pt x="149823" y="2273299"/>
                  </a:lnTo>
                  <a:close/>
                </a:path>
                <a:path w="1809750" h="3073400">
                  <a:moveTo>
                    <a:pt x="478211" y="2273299"/>
                  </a:moveTo>
                  <a:lnTo>
                    <a:pt x="452499" y="2247899"/>
                  </a:lnTo>
                  <a:lnTo>
                    <a:pt x="452499" y="2209799"/>
                  </a:lnTo>
                  <a:lnTo>
                    <a:pt x="478211" y="2222499"/>
                  </a:lnTo>
                  <a:lnTo>
                    <a:pt x="478211" y="2273299"/>
                  </a:lnTo>
                  <a:close/>
                </a:path>
                <a:path w="1809750" h="3073400">
                  <a:moveTo>
                    <a:pt x="384386" y="2273299"/>
                  </a:moveTo>
                  <a:lnTo>
                    <a:pt x="358674" y="2260599"/>
                  </a:lnTo>
                  <a:lnTo>
                    <a:pt x="358674" y="2222499"/>
                  </a:lnTo>
                  <a:lnTo>
                    <a:pt x="384386" y="2235199"/>
                  </a:lnTo>
                  <a:lnTo>
                    <a:pt x="384386" y="2273299"/>
                  </a:lnTo>
                  <a:close/>
                </a:path>
                <a:path w="1809750" h="3073400">
                  <a:moveTo>
                    <a:pt x="196736" y="2298699"/>
                  </a:moveTo>
                  <a:lnTo>
                    <a:pt x="171023" y="2285999"/>
                  </a:lnTo>
                  <a:lnTo>
                    <a:pt x="171023" y="2235199"/>
                  </a:lnTo>
                  <a:lnTo>
                    <a:pt x="196736" y="2260599"/>
                  </a:lnTo>
                  <a:lnTo>
                    <a:pt x="196736" y="2298699"/>
                  </a:lnTo>
                  <a:close/>
                </a:path>
                <a:path w="1809750" h="3073400">
                  <a:moveTo>
                    <a:pt x="290561" y="2285999"/>
                  </a:moveTo>
                  <a:lnTo>
                    <a:pt x="264848" y="2273299"/>
                  </a:lnTo>
                  <a:lnTo>
                    <a:pt x="264848" y="2235199"/>
                  </a:lnTo>
                  <a:lnTo>
                    <a:pt x="290561" y="2247899"/>
                  </a:lnTo>
                  <a:lnTo>
                    <a:pt x="290561" y="2285999"/>
                  </a:lnTo>
                  <a:close/>
                </a:path>
                <a:path w="1809750" h="3073400">
                  <a:moveTo>
                    <a:pt x="525124" y="2298699"/>
                  </a:moveTo>
                  <a:lnTo>
                    <a:pt x="499411" y="2285999"/>
                  </a:lnTo>
                  <a:lnTo>
                    <a:pt x="499411" y="2235199"/>
                  </a:lnTo>
                  <a:lnTo>
                    <a:pt x="525124" y="2247899"/>
                  </a:lnTo>
                  <a:lnTo>
                    <a:pt x="525124" y="2298699"/>
                  </a:lnTo>
                  <a:close/>
                </a:path>
                <a:path w="1809750" h="3073400">
                  <a:moveTo>
                    <a:pt x="431299" y="2311399"/>
                  </a:moveTo>
                  <a:lnTo>
                    <a:pt x="405586" y="2285999"/>
                  </a:lnTo>
                  <a:lnTo>
                    <a:pt x="405586" y="2247899"/>
                  </a:lnTo>
                  <a:lnTo>
                    <a:pt x="431299" y="2260599"/>
                  </a:lnTo>
                  <a:lnTo>
                    <a:pt x="431299" y="2311399"/>
                  </a:lnTo>
                  <a:close/>
                </a:path>
                <a:path w="1809750" h="3073400">
                  <a:moveTo>
                    <a:pt x="337473" y="2311399"/>
                  </a:moveTo>
                  <a:lnTo>
                    <a:pt x="311761" y="2298699"/>
                  </a:lnTo>
                  <a:lnTo>
                    <a:pt x="311761" y="2260599"/>
                  </a:lnTo>
                  <a:lnTo>
                    <a:pt x="337473" y="2273299"/>
                  </a:lnTo>
                  <a:lnTo>
                    <a:pt x="337473" y="2311399"/>
                  </a:lnTo>
                  <a:close/>
                </a:path>
                <a:path w="1809750" h="3073400">
                  <a:moveTo>
                    <a:pt x="149823" y="2336799"/>
                  </a:moveTo>
                  <a:lnTo>
                    <a:pt x="124111" y="2324099"/>
                  </a:lnTo>
                  <a:lnTo>
                    <a:pt x="124111" y="2273299"/>
                  </a:lnTo>
                  <a:lnTo>
                    <a:pt x="149823" y="2285999"/>
                  </a:lnTo>
                  <a:lnTo>
                    <a:pt x="149823" y="2336799"/>
                  </a:lnTo>
                  <a:close/>
                </a:path>
                <a:path w="1809750" h="3073400">
                  <a:moveTo>
                    <a:pt x="243648" y="2324099"/>
                  </a:moveTo>
                  <a:lnTo>
                    <a:pt x="217936" y="2311399"/>
                  </a:lnTo>
                  <a:lnTo>
                    <a:pt x="217936" y="2273299"/>
                  </a:lnTo>
                  <a:lnTo>
                    <a:pt x="243648" y="2285999"/>
                  </a:lnTo>
                  <a:lnTo>
                    <a:pt x="243648" y="2324099"/>
                  </a:lnTo>
                  <a:close/>
                </a:path>
                <a:path w="1809750" h="3073400">
                  <a:moveTo>
                    <a:pt x="478211" y="2336799"/>
                  </a:moveTo>
                  <a:lnTo>
                    <a:pt x="452499" y="2324099"/>
                  </a:lnTo>
                  <a:lnTo>
                    <a:pt x="452499" y="2273299"/>
                  </a:lnTo>
                  <a:lnTo>
                    <a:pt x="478211" y="2285999"/>
                  </a:lnTo>
                  <a:lnTo>
                    <a:pt x="478211" y="2336799"/>
                  </a:lnTo>
                  <a:close/>
                </a:path>
                <a:path w="1809750" h="3073400">
                  <a:moveTo>
                    <a:pt x="384386" y="2349499"/>
                  </a:moveTo>
                  <a:lnTo>
                    <a:pt x="358674" y="2324099"/>
                  </a:lnTo>
                  <a:lnTo>
                    <a:pt x="358674" y="2285999"/>
                  </a:lnTo>
                  <a:lnTo>
                    <a:pt x="384386" y="2298699"/>
                  </a:lnTo>
                  <a:lnTo>
                    <a:pt x="384386" y="2349499"/>
                  </a:lnTo>
                  <a:close/>
                </a:path>
                <a:path w="1809750" h="3073400">
                  <a:moveTo>
                    <a:pt x="196736" y="2362199"/>
                  </a:moveTo>
                  <a:lnTo>
                    <a:pt x="171023" y="2349499"/>
                  </a:lnTo>
                  <a:lnTo>
                    <a:pt x="171023" y="2298699"/>
                  </a:lnTo>
                  <a:lnTo>
                    <a:pt x="196736" y="2311399"/>
                  </a:lnTo>
                  <a:lnTo>
                    <a:pt x="196736" y="2362199"/>
                  </a:lnTo>
                  <a:close/>
                </a:path>
                <a:path w="1809750" h="3073400">
                  <a:moveTo>
                    <a:pt x="290561" y="2349499"/>
                  </a:moveTo>
                  <a:lnTo>
                    <a:pt x="264848" y="2336799"/>
                  </a:lnTo>
                  <a:lnTo>
                    <a:pt x="264848" y="2298699"/>
                  </a:lnTo>
                  <a:lnTo>
                    <a:pt x="290561" y="2311399"/>
                  </a:lnTo>
                  <a:lnTo>
                    <a:pt x="290561" y="2349499"/>
                  </a:lnTo>
                  <a:close/>
                </a:path>
                <a:path w="1809750" h="3073400">
                  <a:moveTo>
                    <a:pt x="525124" y="2362199"/>
                  </a:moveTo>
                  <a:lnTo>
                    <a:pt x="499411" y="2349499"/>
                  </a:lnTo>
                  <a:lnTo>
                    <a:pt x="499411" y="2298699"/>
                  </a:lnTo>
                  <a:lnTo>
                    <a:pt x="525124" y="2311399"/>
                  </a:lnTo>
                  <a:lnTo>
                    <a:pt x="525124" y="2362199"/>
                  </a:lnTo>
                  <a:close/>
                </a:path>
                <a:path w="1809750" h="3073400">
                  <a:moveTo>
                    <a:pt x="431299" y="2374899"/>
                  </a:moveTo>
                  <a:lnTo>
                    <a:pt x="405586" y="2362199"/>
                  </a:lnTo>
                  <a:lnTo>
                    <a:pt x="405586" y="2311399"/>
                  </a:lnTo>
                  <a:lnTo>
                    <a:pt x="431299" y="2324099"/>
                  </a:lnTo>
                  <a:lnTo>
                    <a:pt x="431299" y="2374899"/>
                  </a:lnTo>
                  <a:close/>
                </a:path>
                <a:path w="1809750" h="3073400">
                  <a:moveTo>
                    <a:pt x="243648" y="2387599"/>
                  </a:moveTo>
                  <a:lnTo>
                    <a:pt x="217936" y="2374899"/>
                  </a:lnTo>
                  <a:lnTo>
                    <a:pt x="217936" y="2324099"/>
                  </a:lnTo>
                  <a:lnTo>
                    <a:pt x="243648" y="2349499"/>
                  </a:lnTo>
                  <a:lnTo>
                    <a:pt x="243648" y="2387599"/>
                  </a:lnTo>
                  <a:close/>
                </a:path>
                <a:path w="1809750" h="3073400">
                  <a:moveTo>
                    <a:pt x="337473" y="2387599"/>
                  </a:moveTo>
                  <a:lnTo>
                    <a:pt x="311761" y="2362199"/>
                  </a:lnTo>
                  <a:lnTo>
                    <a:pt x="311761" y="2324099"/>
                  </a:lnTo>
                  <a:lnTo>
                    <a:pt x="337473" y="2336799"/>
                  </a:lnTo>
                  <a:lnTo>
                    <a:pt x="337473" y="2387599"/>
                  </a:lnTo>
                  <a:close/>
                </a:path>
                <a:path w="1809750" h="3073400">
                  <a:moveTo>
                    <a:pt x="478211" y="2400299"/>
                  </a:moveTo>
                  <a:lnTo>
                    <a:pt x="452499" y="2387599"/>
                  </a:lnTo>
                  <a:lnTo>
                    <a:pt x="452499" y="2336799"/>
                  </a:lnTo>
                  <a:lnTo>
                    <a:pt x="478211" y="2349499"/>
                  </a:lnTo>
                  <a:lnTo>
                    <a:pt x="478211" y="2400299"/>
                  </a:lnTo>
                  <a:close/>
                </a:path>
                <a:path w="1809750" h="3073400">
                  <a:moveTo>
                    <a:pt x="149823" y="2400299"/>
                  </a:moveTo>
                  <a:lnTo>
                    <a:pt x="124111" y="2387599"/>
                  </a:lnTo>
                  <a:lnTo>
                    <a:pt x="124111" y="2349499"/>
                  </a:lnTo>
                  <a:lnTo>
                    <a:pt x="149823" y="2362199"/>
                  </a:lnTo>
                  <a:lnTo>
                    <a:pt x="149823" y="2400299"/>
                  </a:lnTo>
                  <a:close/>
                </a:path>
                <a:path w="1809750" h="3073400">
                  <a:moveTo>
                    <a:pt x="384386" y="2412999"/>
                  </a:moveTo>
                  <a:lnTo>
                    <a:pt x="358674" y="2400299"/>
                  </a:lnTo>
                  <a:lnTo>
                    <a:pt x="358674" y="2349499"/>
                  </a:lnTo>
                  <a:lnTo>
                    <a:pt x="384386" y="2362199"/>
                  </a:lnTo>
                  <a:lnTo>
                    <a:pt x="384386" y="2412999"/>
                  </a:lnTo>
                  <a:close/>
                </a:path>
                <a:path w="1809750" h="3073400">
                  <a:moveTo>
                    <a:pt x="290561" y="2412999"/>
                  </a:moveTo>
                  <a:lnTo>
                    <a:pt x="264848" y="2400299"/>
                  </a:lnTo>
                  <a:lnTo>
                    <a:pt x="264848" y="2362199"/>
                  </a:lnTo>
                  <a:lnTo>
                    <a:pt x="290561" y="2374899"/>
                  </a:lnTo>
                  <a:lnTo>
                    <a:pt x="290561" y="2412999"/>
                  </a:lnTo>
                  <a:close/>
                </a:path>
                <a:path w="1809750" h="3073400">
                  <a:moveTo>
                    <a:pt x="525124" y="2425699"/>
                  </a:moveTo>
                  <a:lnTo>
                    <a:pt x="499411" y="2412999"/>
                  </a:lnTo>
                  <a:lnTo>
                    <a:pt x="499411" y="2362199"/>
                  </a:lnTo>
                  <a:lnTo>
                    <a:pt x="525124" y="2374899"/>
                  </a:lnTo>
                  <a:lnTo>
                    <a:pt x="525124" y="2425699"/>
                  </a:lnTo>
                  <a:close/>
                </a:path>
                <a:path w="1809750" h="3073400">
                  <a:moveTo>
                    <a:pt x="196736" y="2425699"/>
                  </a:moveTo>
                  <a:lnTo>
                    <a:pt x="171023" y="2412999"/>
                  </a:lnTo>
                  <a:lnTo>
                    <a:pt x="171023" y="2374899"/>
                  </a:lnTo>
                  <a:lnTo>
                    <a:pt x="196736" y="2387599"/>
                  </a:lnTo>
                  <a:lnTo>
                    <a:pt x="196736" y="2425699"/>
                  </a:lnTo>
                  <a:close/>
                </a:path>
                <a:path w="1809750" h="3073400">
                  <a:moveTo>
                    <a:pt x="431299" y="2438399"/>
                  </a:moveTo>
                  <a:lnTo>
                    <a:pt x="405586" y="2425699"/>
                  </a:lnTo>
                  <a:lnTo>
                    <a:pt x="405586" y="2374899"/>
                  </a:lnTo>
                  <a:lnTo>
                    <a:pt x="431299" y="2387599"/>
                  </a:lnTo>
                  <a:lnTo>
                    <a:pt x="431299" y="2438399"/>
                  </a:lnTo>
                  <a:close/>
                </a:path>
                <a:path w="1809750" h="3073400">
                  <a:moveTo>
                    <a:pt x="337473" y="2438399"/>
                  </a:moveTo>
                  <a:lnTo>
                    <a:pt x="311761" y="2425699"/>
                  </a:lnTo>
                  <a:lnTo>
                    <a:pt x="311761" y="2387599"/>
                  </a:lnTo>
                  <a:lnTo>
                    <a:pt x="337473" y="2400299"/>
                  </a:lnTo>
                  <a:lnTo>
                    <a:pt x="337473" y="2438399"/>
                  </a:lnTo>
                  <a:close/>
                </a:path>
                <a:path w="1809750" h="3073400">
                  <a:moveTo>
                    <a:pt x="243648" y="2463799"/>
                  </a:moveTo>
                  <a:lnTo>
                    <a:pt x="217936" y="2438399"/>
                  </a:lnTo>
                  <a:lnTo>
                    <a:pt x="217936" y="2400299"/>
                  </a:lnTo>
                  <a:lnTo>
                    <a:pt x="243648" y="2412999"/>
                  </a:lnTo>
                  <a:lnTo>
                    <a:pt x="243648" y="2463799"/>
                  </a:lnTo>
                  <a:close/>
                </a:path>
                <a:path w="1809750" h="3073400">
                  <a:moveTo>
                    <a:pt x="478211" y="2463799"/>
                  </a:moveTo>
                  <a:lnTo>
                    <a:pt x="452499" y="2451099"/>
                  </a:lnTo>
                  <a:lnTo>
                    <a:pt x="452499" y="2400299"/>
                  </a:lnTo>
                  <a:lnTo>
                    <a:pt x="478211" y="2412999"/>
                  </a:lnTo>
                  <a:lnTo>
                    <a:pt x="478211" y="2463799"/>
                  </a:lnTo>
                  <a:close/>
                </a:path>
                <a:path w="1809750" h="3073400">
                  <a:moveTo>
                    <a:pt x="384386" y="2476499"/>
                  </a:moveTo>
                  <a:lnTo>
                    <a:pt x="358674" y="2451099"/>
                  </a:lnTo>
                  <a:lnTo>
                    <a:pt x="358674" y="2412999"/>
                  </a:lnTo>
                  <a:lnTo>
                    <a:pt x="384386" y="2425699"/>
                  </a:lnTo>
                  <a:lnTo>
                    <a:pt x="384386" y="2476499"/>
                  </a:lnTo>
                  <a:close/>
                </a:path>
                <a:path w="1809750" h="3073400">
                  <a:moveTo>
                    <a:pt x="290561" y="2489199"/>
                  </a:moveTo>
                  <a:lnTo>
                    <a:pt x="264848" y="2476499"/>
                  </a:lnTo>
                  <a:lnTo>
                    <a:pt x="264848" y="2425699"/>
                  </a:lnTo>
                  <a:lnTo>
                    <a:pt x="290561" y="2438399"/>
                  </a:lnTo>
                  <a:lnTo>
                    <a:pt x="290561" y="2489199"/>
                  </a:lnTo>
                  <a:close/>
                </a:path>
                <a:path w="1809750" h="3073400">
                  <a:moveTo>
                    <a:pt x="525124" y="2489199"/>
                  </a:moveTo>
                  <a:lnTo>
                    <a:pt x="499411" y="2476499"/>
                  </a:lnTo>
                  <a:lnTo>
                    <a:pt x="499411" y="2425699"/>
                  </a:lnTo>
                  <a:lnTo>
                    <a:pt x="525124" y="2438399"/>
                  </a:lnTo>
                  <a:lnTo>
                    <a:pt x="525124" y="2489199"/>
                  </a:lnTo>
                  <a:close/>
                </a:path>
                <a:path w="1809750" h="3073400">
                  <a:moveTo>
                    <a:pt x="431299" y="2501899"/>
                  </a:moveTo>
                  <a:lnTo>
                    <a:pt x="405586" y="2489199"/>
                  </a:lnTo>
                  <a:lnTo>
                    <a:pt x="405586" y="2438399"/>
                  </a:lnTo>
                  <a:lnTo>
                    <a:pt x="431299" y="2451099"/>
                  </a:lnTo>
                  <a:lnTo>
                    <a:pt x="431299" y="2501899"/>
                  </a:lnTo>
                  <a:close/>
                </a:path>
                <a:path w="1809750" h="3073400">
                  <a:moveTo>
                    <a:pt x="337473" y="2514599"/>
                  </a:moveTo>
                  <a:lnTo>
                    <a:pt x="311761" y="2501899"/>
                  </a:lnTo>
                  <a:lnTo>
                    <a:pt x="311761" y="2451099"/>
                  </a:lnTo>
                  <a:lnTo>
                    <a:pt x="337473" y="2463799"/>
                  </a:lnTo>
                  <a:lnTo>
                    <a:pt x="337473" y="2514599"/>
                  </a:lnTo>
                  <a:close/>
                </a:path>
                <a:path w="1809750" h="3073400">
                  <a:moveTo>
                    <a:pt x="478211" y="2527299"/>
                  </a:moveTo>
                  <a:lnTo>
                    <a:pt x="452499" y="2514599"/>
                  </a:lnTo>
                  <a:lnTo>
                    <a:pt x="452499" y="2463799"/>
                  </a:lnTo>
                  <a:lnTo>
                    <a:pt x="478211" y="2476499"/>
                  </a:lnTo>
                  <a:lnTo>
                    <a:pt x="478211" y="2527299"/>
                  </a:lnTo>
                  <a:close/>
                </a:path>
                <a:path w="1809750" h="3073400">
                  <a:moveTo>
                    <a:pt x="911117" y="3060699"/>
                  </a:moveTo>
                  <a:lnTo>
                    <a:pt x="898756" y="3060699"/>
                  </a:lnTo>
                  <a:lnTo>
                    <a:pt x="898817" y="2997199"/>
                  </a:lnTo>
                  <a:lnTo>
                    <a:pt x="12299" y="2476499"/>
                  </a:lnTo>
                  <a:lnTo>
                    <a:pt x="34271" y="2476499"/>
                  </a:lnTo>
                  <a:lnTo>
                    <a:pt x="825265" y="2933699"/>
                  </a:lnTo>
                  <a:lnTo>
                    <a:pt x="837580" y="2933699"/>
                  </a:lnTo>
                  <a:lnTo>
                    <a:pt x="837565" y="2946399"/>
                  </a:lnTo>
                  <a:lnTo>
                    <a:pt x="898817" y="2971799"/>
                  </a:lnTo>
                  <a:lnTo>
                    <a:pt x="933269" y="2971799"/>
                  </a:lnTo>
                  <a:lnTo>
                    <a:pt x="911117" y="2984499"/>
                  </a:lnTo>
                  <a:lnTo>
                    <a:pt x="911117" y="3060699"/>
                  </a:lnTo>
                  <a:close/>
                </a:path>
                <a:path w="1809750" h="3073400">
                  <a:moveTo>
                    <a:pt x="384386" y="2539999"/>
                  </a:moveTo>
                  <a:lnTo>
                    <a:pt x="358674" y="2527299"/>
                  </a:lnTo>
                  <a:lnTo>
                    <a:pt x="358674" y="2476499"/>
                  </a:lnTo>
                  <a:lnTo>
                    <a:pt x="384386" y="2489199"/>
                  </a:lnTo>
                  <a:lnTo>
                    <a:pt x="384386" y="2539999"/>
                  </a:lnTo>
                  <a:close/>
                </a:path>
                <a:path w="1809750" h="3073400">
                  <a:moveTo>
                    <a:pt x="1767967" y="2578099"/>
                  </a:moveTo>
                  <a:lnTo>
                    <a:pt x="1738608" y="2578099"/>
                  </a:lnTo>
                  <a:lnTo>
                    <a:pt x="1797202" y="2552699"/>
                  </a:lnTo>
                  <a:lnTo>
                    <a:pt x="1797202" y="2476499"/>
                  </a:lnTo>
                  <a:lnTo>
                    <a:pt x="1809495" y="2476499"/>
                  </a:lnTo>
                  <a:lnTo>
                    <a:pt x="1809502" y="2552699"/>
                  </a:lnTo>
                  <a:lnTo>
                    <a:pt x="1767967" y="2578099"/>
                  </a:lnTo>
                  <a:close/>
                </a:path>
                <a:path w="1809750" h="3073400">
                  <a:moveTo>
                    <a:pt x="525124" y="2552699"/>
                  </a:moveTo>
                  <a:lnTo>
                    <a:pt x="499411" y="2539999"/>
                  </a:lnTo>
                  <a:lnTo>
                    <a:pt x="499411" y="2489199"/>
                  </a:lnTo>
                  <a:lnTo>
                    <a:pt x="525124" y="2501899"/>
                  </a:lnTo>
                  <a:lnTo>
                    <a:pt x="525124" y="2552699"/>
                  </a:lnTo>
                  <a:close/>
                </a:path>
                <a:path w="1809750" h="3073400">
                  <a:moveTo>
                    <a:pt x="431299" y="2565399"/>
                  </a:moveTo>
                  <a:lnTo>
                    <a:pt x="405586" y="2552699"/>
                  </a:lnTo>
                  <a:lnTo>
                    <a:pt x="405586" y="2501899"/>
                  </a:lnTo>
                  <a:lnTo>
                    <a:pt x="431299" y="2514599"/>
                  </a:lnTo>
                  <a:lnTo>
                    <a:pt x="431299" y="2565399"/>
                  </a:lnTo>
                  <a:close/>
                </a:path>
                <a:path w="1809750" h="3073400">
                  <a:moveTo>
                    <a:pt x="478211" y="2590799"/>
                  </a:moveTo>
                  <a:lnTo>
                    <a:pt x="452499" y="2578099"/>
                  </a:lnTo>
                  <a:lnTo>
                    <a:pt x="452499" y="2527299"/>
                  </a:lnTo>
                  <a:lnTo>
                    <a:pt x="478211" y="2552699"/>
                  </a:lnTo>
                  <a:lnTo>
                    <a:pt x="478211" y="2590799"/>
                  </a:lnTo>
                  <a:close/>
                </a:path>
                <a:path w="1809750" h="3073400">
                  <a:moveTo>
                    <a:pt x="930051" y="3060699"/>
                  </a:moveTo>
                  <a:lnTo>
                    <a:pt x="911117" y="3060699"/>
                  </a:lnTo>
                  <a:lnTo>
                    <a:pt x="969155" y="3022599"/>
                  </a:lnTo>
                  <a:lnTo>
                    <a:pt x="972428" y="3009899"/>
                  </a:lnTo>
                  <a:lnTo>
                    <a:pt x="980088" y="2997199"/>
                  </a:lnTo>
                  <a:lnTo>
                    <a:pt x="991676" y="2971799"/>
                  </a:lnTo>
                  <a:lnTo>
                    <a:pt x="1006735" y="2971799"/>
                  </a:lnTo>
                  <a:lnTo>
                    <a:pt x="1738485" y="2539999"/>
                  </a:lnTo>
                  <a:lnTo>
                    <a:pt x="1738567" y="2565399"/>
                  </a:lnTo>
                  <a:lnTo>
                    <a:pt x="1726246" y="2565399"/>
                  </a:lnTo>
                  <a:lnTo>
                    <a:pt x="1012916" y="2971799"/>
                  </a:lnTo>
                  <a:lnTo>
                    <a:pt x="999777" y="2984499"/>
                  </a:lnTo>
                  <a:lnTo>
                    <a:pt x="989853" y="2997199"/>
                  </a:lnTo>
                  <a:lnTo>
                    <a:pt x="983581" y="3009899"/>
                  </a:lnTo>
                  <a:lnTo>
                    <a:pt x="981393" y="3035299"/>
                  </a:lnTo>
                  <a:lnTo>
                    <a:pt x="930051" y="3060699"/>
                  </a:lnTo>
                  <a:close/>
                </a:path>
                <a:path w="1809750" h="3073400">
                  <a:moveTo>
                    <a:pt x="904380" y="3073399"/>
                  </a:moveTo>
                  <a:lnTo>
                    <a:pt x="827367" y="3035299"/>
                  </a:lnTo>
                  <a:lnTo>
                    <a:pt x="825179" y="3009899"/>
                  </a:lnTo>
                  <a:lnTo>
                    <a:pt x="818907" y="2997199"/>
                  </a:lnTo>
                  <a:lnTo>
                    <a:pt x="808984" y="2984499"/>
                  </a:lnTo>
                  <a:lnTo>
                    <a:pt x="795844" y="2971799"/>
                  </a:lnTo>
                  <a:lnTo>
                    <a:pt x="108535" y="2578099"/>
                  </a:lnTo>
                  <a:lnTo>
                    <a:pt x="79238" y="2578099"/>
                  </a:lnTo>
                  <a:lnTo>
                    <a:pt x="85419" y="2565399"/>
                  </a:lnTo>
                  <a:lnTo>
                    <a:pt x="114654" y="2565399"/>
                  </a:lnTo>
                  <a:lnTo>
                    <a:pt x="801964" y="2971799"/>
                  </a:lnTo>
                  <a:lnTo>
                    <a:pt x="817023" y="2971799"/>
                  </a:lnTo>
                  <a:lnTo>
                    <a:pt x="828611" y="2997199"/>
                  </a:lnTo>
                  <a:lnTo>
                    <a:pt x="836270" y="3009899"/>
                  </a:lnTo>
                  <a:lnTo>
                    <a:pt x="839543" y="3022599"/>
                  </a:lnTo>
                  <a:lnTo>
                    <a:pt x="898756" y="3060699"/>
                  </a:lnTo>
                  <a:lnTo>
                    <a:pt x="930051" y="3060699"/>
                  </a:lnTo>
                  <a:lnTo>
                    <a:pt x="904380" y="3073399"/>
                  </a:lnTo>
                  <a:close/>
                </a:path>
                <a:path w="1809750" h="3073400">
                  <a:moveTo>
                    <a:pt x="525124" y="2616199"/>
                  </a:moveTo>
                  <a:lnTo>
                    <a:pt x="499411" y="2603499"/>
                  </a:lnTo>
                  <a:lnTo>
                    <a:pt x="499411" y="2565399"/>
                  </a:lnTo>
                  <a:lnTo>
                    <a:pt x="525124" y="2578099"/>
                  </a:lnTo>
                  <a:lnTo>
                    <a:pt x="525124" y="2616199"/>
                  </a:lnTo>
                  <a:close/>
                </a:path>
                <a:path w="1809750" h="3073400">
                  <a:moveTo>
                    <a:pt x="1726432" y="2603499"/>
                  </a:moveTo>
                  <a:lnTo>
                    <a:pt x="1726331" y="2590799"/>
                  </a:lnTo>
                  <a:lnTo>
                    <a:pt x="1726246" y="2565399"/>
                  </a:lnTo>
                  <a:lnTo>
                    <a:pt x="1738567" y="2565399"/>
                  </a:lnTo>
                  <a:lnTo>
                    <a:pt x="1738608" y="2578099"/>
                  </a:lnTo>
                  <a:lnTo>
                    <a:pt x="1767967" y="2578099"/>
                  </a:lnTo>
                  <a:lnTo>
                    <a:pt x="1726432" y="2603499"/>
                  </a:lnTo>
                  <a:close/>
                </a:path>
                <a:path w="1809750" h="3073400">
                  <a:moveTo>
                    <a:pt x="83132" y="2590799"/>
                  </a:moveTo>
                  <a:lnTo>
                    <a:pt x="72439" y="2590799"/>
                  </a:lnTo>
                  <a:lnTo>
                    <a:pt x="74726" y="2578099"/>
                  </a:lnTo>
                  <a:lnTo>
                    <a:pt x="86284" y="2578099"/>
                  </a:lnTo>
                  <a:lnTo>
                    <a:pt x="83132" y="2590799"/>
                  </a:lnTo>
                  <a:close/>
                </a:path>
              </a:pathLst>
            </a:custGeom>
            <a:solidFill>
              <a:srgbClr val="1B00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2692680" y="3428231"/>
            <a:ext cx="3691254" cy="6252845"/>
            <a:chOff x="2692680" y="3428231"/>
            <a:chExt cx="3691254" cy="6252845"/>
          </a:xfrm>
        </p:grpSpPr>
        <p:sp>
          <p:nvSpPr>
            <p:cNvPr id="17" name="object 17" descr=""/>
            <p:cNvSpPr/>
            <p:nvPr/>
          </p:nvSpPr>
          <p:spPr>
            <a:xfrm>
              <a:off x="4651538" y="7126165"/>
              <a:ext cx="898525" cy="2470785"/>
            </a:xfrm>
            <a:custGeom>
              <a:avLst/>
              <a:gdLst/>
              <a:ahLst/>
              <a:cxnLst/>
              <a:rect l="l" t="t" r="r" b="b"/>
              <a:pathLst>
                <a:path w="898525" h="2470784">
                  <a:moveTo>
                    <a:pt x="0" y="2470167"/>
                  </a:moveTo>
                  <a:lnTo>
                    <a:pt x="309" y="517407"/>
                  </a:lnTo>
                  <a:lnTo>
                    <a:pt x="898447" y="0"/>
                  </a:lnTo>
                  <a:lnTo>
                    <a:pt x="898447" y="1954240"/>
                  </a:lnTo>
                  <a:lnTo>
                    <a:pt x="0" y="2470167"/>
                  </a:lnTo>
                  <a:close/>
                </a:path>
              </a:pathLst>
            </a:custGeom>
            <a:solidFill>
              <a:srgbClr val="5283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0673" y="7241680"/>
              <a:ext cx="899003" cy="2438399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752473" y="7127214"/>
              <a:ext cx="1094105" cy="2469515"/>
            </a:xfrm>
            <a:custGeom>
              <a:avLst/>
              <a:gdLst/>
              <a:ahLst/>
              <a:cxnLst/>
              <a:rect l="l" t="t" r="r" b="b"/>
              <a:pathLst>
                <a:path w="1094104" h="2469515">
                  <a:moveTo>
                    <a:pt x="898199" y="2469180"/>
                  </a:moveTo>
                  <a:lnTo>
                    <a:pt x="0" y="1946219"/>
                  </a:lnTo>
                  <a:lnTo>
                    <a:pt x="0" y="0"/>
                  </a:lnTo>
                  <a:lnTo>
                    <a:pt x="898323" y="517654"/>
                  </a:lnTo>
                  <a:lnTo>
                    <a:pt x="898199" y="2469180"/>
                  </a:lnTo>
                  <a:close/>
                </a:path>
                <a:path w="1094104" h="2469515">
                  <a:moveTo>
                    <a:pt x="898756" y="1720559"/>
                  </a:moveTo>
                  <a:lnTo>
                    <a:pt x="898756" y="1682732"/>
                  </a:lnTo>
                  <a:lnTo>
                    <a:pt x="988872" y="1630776"/>
                  </a:lnTo>
                  <a:lnTo>
                    <a:pt x="988872" y="1368955"/>
                  </a:lnTo>
                  <a:lnTo>
                    <a:pt x="898756" y="1290650"/>
                  </a:lnTo>
                  <a:lnTo>
                    <a:pt x="898756" y="1253379"/>
                  </a:lnTo>
                  <a:lnTo>
                    <a:pt x="965941" y="1236965"/>
                  </a:lnTo>
                  <a:lnTo>
                    <a:pt x="1094008" y="1316875"/>
                  </a:lnTo>
                  <a:lnTo>
                    <a:pt x="1063598" y="1653916"/>
                  </a:lnTo>
                  <a:lnTo>
                    <a:pt x="1023176" y="1701491"/>
                  </a:lnTo>
                  <a:lnTo>
                    <a:pt x="898756" y="1720559"/>
                  </a:lnTo>
                  <a:close/>
                </a:path>
              </a:pathLst>
            </a:custGeom>
            <a:solidFill>
              <a:srgbClr val="F0F6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2680" y="3428231"/>
              <a:ext cx="3691089" cy="6252269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0058215" y="3566312"/>
            <a:ext cx="4322445" cy="10274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50" spc="365"/>
              <a:t>MessagIST</a:t>
            </a:r>
            <a:endParaRPr sz="6550"/>
          </a:p>
        </p:txBody>
      </p:sp>
      <p:sp>
        <p:nvSpPr>
          <p:cNvPr id="22" name="object 22" descr=""/>
          <p:cNvSpPr txBox="1"/>
          <p:nvPr/>
        </p:nvSpPr>
        <p:spPr>
          <a:xfrm>
            <a:off x="10058215" y="2130435"/>
            <a:ext cx="3295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  <a:tab pos="1343660" algn="l"/>
              </a:tabLst>
            </a:pPr>
            <a:r>
              <a:rPr dirty="0" sz="2400" spc="50">
                <a:solidFill>
                  <a:srgbClr val="94DDDE"/>
                </a:solidFill>
                <a:latin typeface="Tahoma"/>
                <a:cs typeface="Tahoma"/>
              </a:rPr>
              <a:t>S</a:t>
            </a:r>
            <a:r>
              <a:rPr dirty="0" sz="2400" spc="-30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2400" spc="-180">
                <a:solidFill>
                  <a:srgbClr val="94DDDE"/>
                </a:solidFill>
                <a:latin typeface="Tahoma"/>
                <a:cs typeface="Tahoma"/>
              </a:rPr>
              <a:t>I</a:t>
            </a:r>
            <a:r>
              <a:rPr dirty="0" sz="2400" spc="-30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2400" spc="85">
                <a:solidFill>
                  <a:srgbClr val="94DDDE"/>
                </a:solidFill>
                <a:latin typeface="Tahoma"/>
                <a:cs typeface="Tahoma"/>
              </a:rPr>
              <a:t>R</a:t>
            </a:r>
            <a:r>
              <a:rPr dirty="0" sz="2400" spc="-30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94DDDE"/>
                </a:solidFill>
                <a:latin typeface="Tahoma"/>
                <a:cs typeface="Tahoma"/>
              </a:rPr>
              <a:t>S</a:t>
            </a:r>
            <a:r>
              <a:rPr dirty="0" sz="2400">
                <a:solidFill>
                  <a:srgbClr val="94DDDE"/>
                </a:solidFill>
                <a:latin typeface="Tahoma"/>
                <a:cs typeface="Tahoma"/>
              </a:rPr>
              <a:t>	</a:t>
            </a:r>
            <a:r>
              <a:rPr dirty="0" sz="2400" spc="-50">
                <a:solidFill>
                  <a:srgbClr val="94DDDE"/>
                </a:solidFill>
                <a:latin typeface="Tahoma"/>
                <a:cs typeface="Tahoma"/>
              </a:rPr>
              <a:t>-</a:t>
            </a:r>
            <a:r>
              <a:rPr dirty="0" sz="2400">
                <a:solidFill>
                  <a:srgbClr val="94DDDE"/>
                </a:solidFill>
                <a:latin typeface="Tahoma"/>
                <a:cs typeface="Tahoma"/>
              </a:rPr>
              <a:t>	</a:t>
            </a:r>
            <a:r>
              <a:rPr dirty="0" sz="2400" spc="-20">
                <a:solidFill>
                  <a:srgbClr val="94DDDE"/>
                </a:solidFill>
                <a:latin typeface="Tahoma"/>
                <a:cs typeface="Tahoma"/>
              </a:rPr>
              <a:t>2</a:t>
            </a:r>
            <a:r>
              <a:rPr dirty="0" sz="2400" spc="-30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2400" spc="180">
                <a:solidFill>
                  <a:srgbClr val="94DDDE"/>
                </a:solidFill>
                <a:latin typeface="Tahoma"/>
                <a:cs typeface="Tahoma"/>
              </a:rPr>
              <a:t>0</a:t>
            </a:r>
            <a:r>
              <a:rPr dirty="0" sz="2400" spc="-30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94DDDE"/>
                </a:solidFill>
                <a:latin typeface="Tahoma"/>
                <a:cs typeface="Tahoma"/>
              </a:rPr>
              <a:t>2</a:t>
            </a:r>
            <a:r>
              <a:rPr dirty="0" sz="2400" spc="-30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2400" spc="-35">
                <a:solidFill>
                  <a:srgbClr val="94DDDE"/>
                </a:solidFill>
                <a:latin typeface="Tahoma"/>
                <a:cs typeface="Tahoma"/>
              </a:rPr>
              <a:t>4</a:t>
            </a:r>
            <a:r>
              <a:rPr dirty="0" sz="2400" spc="-295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94DDDE"/>
                </a:solidFill>
                <a:latin typeface="Tahoma"/>
                <a:cs typeface="Tahoma"/>
              </a:rPr>
              <a:t>/</a:t>
            </a:r>
            <a:r>
              <a:rPr dirty="0" sz="2400" spc="-30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94DDDE"/>
                </a:solidFill>
                <a:latin typeface="Tahoma"/>
                <a:cs typeface="Tahoma"/>
              </a:rPr>
              <a:t>2</a:t>
            </a:r>
            <a:r>
              <a:rPr dirty="0" sz="2400" spc="-30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2400" spc="180">
                <a:solidFill>
                  <a:srgbClr val="94DDDE"/>
                </a:solidFill>
                <a:latin typeface="Tahoma"/>
                <a:cs typeface="Tahoma"/>
              </a:rPr>
              <a:t>0</a:t>
            </a:r>
            <a:r>
              <a:rPr dirty="0" sz="2400" spc="-295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94DDDE"/>
                </a:solidFill>
                <a:latin typeface="Tahoma"/>
                <a:cs typeface="Tahoma"/>
              </a:rPr>
              <a:t>2</a:t>
            </a:r>
            <a:r>
              <a:rPr dirty="0" sz="2400" spc="-30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2400" spc="-50">
                <a:solidFill>
                  <a:srgbClr val="94DDDE"/>
                </a:solidFill>
                <a:latin typeface="Tahoma"/>
                <a:cs typeface="Tahoma"/>
              </a:rPr>
              <a:t>5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0058215" y="5610842"/>
            <a:ext cx="5781675" cy="242570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3400">
                <a:solidFill>
                  <a:srgbClr val="94DDDE"/>
                </a:solidFill>
                <a:latin typeface="Tahoma"/>
                <a:cs typeface="Tahoma"/>
              </a:rPr>
              <a:t>Group:</a:t>
            </a:r>
            <a:r>
              <a:rPr dirty="0" sz="3400" spc="-22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400" spc="40">
                <a:solidFill>
                  <a:srgbClr val="94DDDE"/>
                </a:solidFill>
                <a:latin typeface="Tahoma"/>
                <a:cs typeface="Tahoma"/>
              </a:rPr>
              <a:t>A34</a:t>
            </a:r>
            <a:endParaRPr sz="3400">
              <a:latin typeface="Tahoma"/>
              <a:cs typeface="Tahoma"/>
            </a:endParaRPr>
          </a:p>
          <a:p>
            <a:pPr marL="12700" marR="5080">
              <a:lnSpc>
                <a:spcPct val="115799"/>
              </a:lnSpc>
            </a:pPr>
            <a:r>
              <a:rPr dirty="0" sz="3400" spc="100">
                <a:solidFill>
                  <a:srgbClr val="94DDDE"/>
                </a:solidFill>
                <a:latin typeface="Tahoma"/>
                <a:cs typeface="Tahoma"/>
              </a:rPr>
              <a:t>Daniela</a:t>
            </a:r>
            <a:r>
              <a:rPr dirty="0" sz="3400" spc="2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400" spc="95">
                <a:solidFill>
                  <a:srgbClr val="94DDDE"/>
                </a:solidFill>
                <a:latin typeface="Tahoma"/>
                <a:cs typeface="Tahoma"/>
              </a:rPr>
              <a:t>Camarinha</a:t>
            </a:r>
            <a:r>
              <a:rPr dirty="0" sz="3400" spc="25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400" spc="-204">
                <a:solidFill>
                  <a:srgbClr val="94DDDE"/>
                </a:solidFill>
                <a:latin typeface="Tahoma"/>
                <a:cs typeface="Tahoma"/>
              </a:rPr>
              <a:t>ist1112265 </a:t>
            </a:r>
            <a:r>
              <a:rPr dirty="0" sz="3400" spc="105">
                <a:solidFill>
                  <a:srgbClr val="94DDDE"/>
                </a:solidFill>
                <a:latin typeface="Tahoma"/>
                <a:cs typeface="Tahoma"/>
              </a:rPr>
              <a:t>Sofia</a:t>
            </a:r>
            <a:r>
              <a:rPr dirty="0" sz="3400" spc="15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400" spc="95">
                <a:solidFill>
                  <a:srgbClr val="94DDDE"/>
                </a:solidFill>
                <a:latin typeface="Tahoma"/>
                <a:cs typeface="Tahoma"/>
              </a:rPr>
              <a:t>Du</a:t>
            </a:r>
            <a:r>
              <a:rPr dirty="0" sz="3400" spc="15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400" spc="-105">
                <a:solidFill>
                  <a:srgbClr val="94DDDE"/>
                </a:solidFill>
                <a:latin typeface="Tahoma"/>
                <a:cs typeface="Tahoma"/>
              </a:rPr>
              <a:t>ist1104195</a:t>
            </a:r>
            <a:endParaRPr sz="3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3400">
                <a:solidFill>
                  <a:srgbClr val="94DDDE"/>
                </a:solidFill>
                <a:latin typeface="Tahoma"/>
                <a:cs typeface="Tahoma"/>
              </a:rPr>
              <a:t>Tomás</a:t>
            </a:r>
            <a:r>
              <a:rPr dirty="0" sz="3400" spc="-1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400" spc="60">
                <a:solidFill>
                  <a:srgbClr val="94DDDE"/>
                </a:solidFill>
                <a:latin typeface="Tahoma"/>
                <a:cs typeface="Tahoma"/>
              </a:rPr>
              <a:t>Gouveia</a:t>
            </a:r>
            <a:r>
              <a:rPr dirty="0" sz="3400" spc="-1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400" spc="-50">
                <a:solidFill>
                  <a:srgbClr val="94DDDE"/>
                </a:solidFill>
                <a:latin typeface="Tahoma"/>
                <a:cs typeface="Tahoma"/>
              </a:rPr>
              <a:t>ist1103793</a:t>
            </a:r>
            <a:endParaRPr sz="3400">
              <a:latin typeface="Tahoma"/>
              <a:cs typeface="Tahoma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138902" y="9140951"/>
            <a:ext cx="1088135" cy="10850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54485"/>
            <a:ext cx="18287999" cy="41624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71976" y="9208007"/>
            <a:ext cx="1618487" cy="10789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Security</a:t>
            </a:r>
            <a:r>
              <a:rPr dirty="0" spc="25"/>
              <a:t> </a:t>
            </a:r>
            <a:r>
              <a:rPr dirty="0" spc="200"/>
              <a:t>Challenge</a:t>
            </a:r>
            <a:r>
              <a:rPr dirty="0" spc="25"/>
              <a:t> </a:t>
            </a:r>
            <a:r>
              <a:rPr dirty="0" spc="459"/>
              <a:t>A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08678" y="6894576"/>
            <a:ext cx="2151887" cy="646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84167" y="9208007"/>
            <a:ext cx="1618487" cy="10789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Security</a:t>
            </a:r>
            <a:r>
              <a:rPr dirty="0" spc="25"/>
              <a:t> </a:t>
            </a:r>
            <a:r>
              <a:rPr dirty="0" spc="200"/>
              <a:t>Challenge</a:t>
            </a:r>
            <a:r>
              <a:rPr dirty="0" spc="25"/>
              <a:t> </a:t>
            </a:r>
            <a:r>
              <a:rPr dirty="0" spc="459"/>
              <a:t>A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91396" y="3005709"/>
            <a:ext cx="847724" cy="8477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2415" y="3188207"/>
            <a:ext cx="15343631" cy="49682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4127" y="4443983"/>
            <a:ext cx="11676887" cy="49682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5255" y="5699759"/>
            <a:ext cx="16477487" cy="49377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4978" y="4291352"/>
            <a:ext cx="847724" cy="8477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5228" y="1539159"/>
            <a:ext cx="9058274" cy="874784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04919" y="9208007"/>
            <a:ext cx="1618487" cy="10789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75"/>
              <a:t>E2E</a:t>
            </a:r>
            <a:r>
              <a:rPr dirty="0" spc="200"/>
              <a:t> </a:t>
            </a:r>
            <a:r>
              <a:rPr dirty="0" spc="-509"/>
              <a:t>-</a:t>
            </a:r>
            <a:r>
              <a:rPr dirty="0" spc="200"/>
              <a:t> </a:t>
            </a:r>
            <a:r>
              <a:rPr dirty="0" spc="140"/>
              <a:t>End-</a:t>
            </a:r>
            <a:r>
              <a:rPr dirty="0" spc="-175"/>
              <a:t>to-</a:t>
            </a:r>
            <a:r>
              <a:rPr dirty="0" spc="355"/>
              <a:t>End</a:t>
            </a:r>
            <a:r>
              <a:rPr dirty="0" spc="200"/>
              <a:t> </a:t>
            </a:r>
            <a:r>
              <a:rPr dirty="0" spc="40"/>
              <a:t>Communication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80647" y="9665207"/>
            <a:ext cx="2151887" cy="6217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000" y="2485973"/>
            <a:ext cx="15420974" cy="40290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3102" y="9208007"/>
            <a:ext cx="1621535" cy="10789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75"/>
              <a:t>E2E</a:t>
            </a:r>
            <a:r>
              <a:rPr dirty="0" spc="200"/>
              <a:t> </a:t>
            </a:r>
            <a:r>
              <a:rPr dirty="0" spc="-509"/>
              <a:t>-</a:t>
            </a:r>
            <a:r>
              <a:rPr dirty="0" spc="200"/>
              <a:t> </a:t>
            </a:r>
            <a:r>
              <a:rPr dirty="0" spc="140"/>
              <a:t>End-</a:t>
            </a:r>
            <a:r>
              <a:rPr dirty="0" spc="-175"/>
              <a:t>to-</a:t>
            </a:r>
            <a:r>
              <a:rPr dirty="0" spc="355"/>
              <a:t>End</a:t>
            </a:r>
            <a:r>
              <a:rPr dirty="0" spc="200"/>
              <a:t> </a:t>
            </a:r>
            <a:r>
              <a:rPr dirty="0" spc="40"/>
              <a:t>Communication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246275" y="6646357"/>
            <a:ext cx="7926070" cy="1168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652780">
              <a:lnSpc>
                <a:spcPct val="100000"/>
              </a:lnSpc>
              <a:spcBef>
                <a:spcPts val="700"/>
              </a:spcBef>
            </a:pPr>
            <a:r>
              <a:rPr dirty="0" sz="3250" spc="155">
                <a:solidFill>
                  <a:srgbClr val="94DDDE"/>
                </a:solidFill>
                <a:latin typeface="Tahoma"/>
                <a:cs typeface="Tahoma"/>
              </a:rPr>
              <a:t>Can</a:t>
            </a:r>
            <a:r>
              <a:rPr dirty="0" sz="3250" spc="3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250">
                <a:solidFill>
                  <a:srgbClr val="94DDDE"/>
                </a:solidFill>
                <a:latin typeface="Tahoma"/>
                <a:cs typeface="Tahoma"/>
              </a:rPr>
              <a:t>only</a:t>
            </a:r>
            <a:r>
              <a:rPr dirty="0" sz="3250" spc="4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250">
                <a:solidFill>
                  <a:srgbClr val="94DDDE"/>
                </a:solidFill>
                <a:latin typeface="Tahoma"/>
                <a:cs typeface="Tahoma"/>
              </a:rPr>
              <a:t>be</a:t>
            </a:r>
            <a:r>
              <a:rPr dirty="0" sz="3250" spc="4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250" spc="85">
                <a:solidFill>
                  <a:srgbClr val="94DDDE"/>
                </a:solidFill>
                <a:latin typeface="Tahoma"/>
                <a:cs typeface="Tahoma"/>
              </a:rPr>
              <a:t>validate</a:t>
            </a:r>
            <a:r>
              <a:rPr dirty="0" sz="3250" spc="4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250" spc="50">
                <a:solidFill>
                  <a:srgbClr val="94DDDE"/>
                </a:solidFill>
                <a:latin typeface="Tahoma"/>
                <a:cs typeface="Tahoma"/>
              </a:rPr>
              <a:t>by</a:t>
            </a:r>
            <a:r>
              <a:rPr dirty="0" sz="3250" spc="4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250">
                <a:solidFill>
                  <a:srgbClr val="94DDDE"/>
                </a:solidFill>
                <a:latin typeface="Tahoma"/>
                <a:cs typeface="Tahoma"/>
              </a:rPr>
              <a:t>the</a:t>
            </a:r>
            <a:r>
              <a:rPr dirty="0" sz="3250" spc="45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250" spc="-10">
                <a:solidFill>
                  <a:srgbClr val="94DDDE"/>
                </a:solidFill>
                <a:latin typeface="Tahoma"/>
                <a:cs typeface="Tahoma"/>
              </a:rPr>
              <a:t>server.</a:t>
            </a:r>
            <a:endParaRPr sz="3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3250" spc="65">
                <a:solidFill>
                  <a:srgbClr val="94DDDE"/>
                </a:solidFill>
                <a:latin typeface="Tahoma"/>
                <a:cs typeface="Tahoma"/>
              </a:rPr>
              <a:t>Expiry</a:t>
            </a:r>
            <a:r>
              <a:rPr dirty="0" sz="3250" spc="-2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250" spc="85">
                <a:solidFill>
                  <a:srgbClr val="94DDDE"/>
                </a:solidFill>
                <a:latin typeface="Tahoma"/>
                <a:cs typeface="Tahoma"/>
              </a:rPr>
              <a:t>date</a:t>
            </a:r>
            <a:r>
              <a:rPr dirty="0" sz="3250" spc="-2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250" spc="-25">
                <a:solidFill>
                  <a:srgbClr val="94DDDE"/>
                </a:solidFill>
                <a:latin typeface="Tahoma"/>
                <a:cs typeface="Tahoma"/>
              </a:rPr>
              <a:t>secures</a:t>
            </a:r>
            <a:r>
              <a:rPr dirty="0" sz="3250" spc="-2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250" spc="75">
                <a:solidFill>
                  <a:srgbClr val="94DDDE"/>
                </a:solidFill>
                <a:latin typeface="Tahoma"/>
                <a:cs typeface="Tahoma"/>
              </a:rPr>
              <a:t>against</a:t>
            </a:r>
            <a:r>
              <a:rPr dirty="0" sz="3250" spc="-2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250" spc="65">
                <a:solidFill>
                  <a:srgbClr val="94DDDE"/>
                </a:solidFill>
                <a:latin typeface="Tahoma"/>
                <a:cs typeface="Tahoma"/>
              </a:rPr>
              <a:t>replay</a:t>
            </a:r>
            <a:r>
              <a:rPr dirty="0" sz="3250" spc="-2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250" spc="40">
                <a:solidFill>
                  <a:srgbClr val="94DDDE"/>
                </a:solidFill>
                <a:latin typeface="Tahoma"/>
                <a:cs typeface="Tahoma"/>
              </a:rPr>
              <a:t>attacks</a:t>
            </a:r>
            <a:endParaRPr sz="325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76119" y="5894831"/>
            <a:ext cx="2151887" cy="6461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995415" y="1837944"/>
            <a:ext cx="6303645" cy="1772920"/>
            <a:chOff x="5995415" y="1837944"/>
            <a:chExt cx="6303645" cy="1772920"/>
          </a:xfrm>
        </p:grpSpPr>
        <p:sp>
          <p:nvSpPr>
            <p:cNvPr id="3" name="object 3" descr=""/>
            <p:cNvSpPr/>
            <p:nvPr/>
          </p:nvSpPr>
          <p:spPr>
            <a:xfrm>
              <a:off x="9151450" y="2442950"/>
              <a:ext cx="0" cy="1114425"/>
            </a:xfrm>
            <a:custGeom>
              <a:avLst/>
              <a:gdLst/>
              <a:ahLst/>
              <a:cxnLst/>
              <a:rect l="l" t="t" r="r" b="b"/>
              <a:pathLst>
                <a:path w="0" h="1114425">
                  <a:moveTo>
                    <a:pt x="0" y="0"/>
                  </a:moveTo>
                  <a:lnTo>
                    <a:pt x="0" y="1114424"/>
                  </a:lnTo>
                </a:path>
              </a:pathLst>
            </a:custGeom>
            <a:ln w="28574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137163" y="3585950"/>
              <a:ext cx="28575" cy="10795"/>
            </a:xfrm>
            <a:custGeom>
              <a:avLst/>
              <a:gdLst/>
              <a:ahLst/>
              <a:cxnLst/>
              <a:rect l="l" t="t" r="r" b="b"/>
              <a:pathLst>
                <a:path w="28575" h="10795">
                  <a:moveTo>
                    <a:pt x="0" y="10609"/>
                  </a:moveTo>
                  <a:lnTo>
                    <a:pt x="0" y="0"/>
                  </a:lnTo>
                  <a:lnTo>
                    <a:pt x="28574" y="0"/>
                  </a:lnTo>
                  <a:lnTo>
                    <a:pt x="28574" y="10609"/>
                  </a:lnTo>
                  <a:lnTo>
                    <a:pt x="0" y="106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08588" y="3539410"/>
              <a:ext cx="85725" cy="57150"/>
            </a:xfrm>
            <a:custGeom>
              <a:avLst/>
              <a:gdLst/>
              <a:ahLst/>
              <a:cxnLst/>
              <a:rect l="l" t="t" r="r" b="b"/>
              <a:pathLst>
                <a:path w="85725" h="57150">
                  <a:moveTo>
                    <a:pt x="85724" y="0"/>
                  </a:moveTo>
                  <a:lnTo>
                    <a:pt x="42862" y="57149"/>
                  </a:lnTo>
                  <a:lnTo>
                    <a:pt x="0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5415" y="1837944"/>
              <a:ext cx="6303263" cy="6156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Password</a:t>
            </a:r>
            <a:r>
              <a:rPr dirty="0" spc="215"/>
              <a:t> </a:t>
            </a:r>
            <a:r>
              <a:rPr dirty="0" spc="110"/>
              <a:t>Derivation</a:t>
            </a:r>
            <a:r>
              <a:rPr dirty="0" spc="215"/>
              <a:t> </a:t>
            </a:r>
            <a:r>
              <a:rPr dirty="0" spc="-10"/>
              <a:t>Service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5447" y="3712463"/>
            <a:ext cx="2727959" cy="637031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169590" y="4483605"/>
            <a:ext cx="486409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0" spc="-25">
                <a:solidFill>
                  <a:srgbClr val="FFFFFF"/>
                </a:solidFill>
                <a:latin typeface="Courier New"/>
                <a:cs typeface="Courier New"/>
              </a:rPr>
              <a:t>1.</a:t>
            </a:r>
            <a:endParaRPr sz="3000">
              <a:latin typeface="Courier New"/>
              <a:cs typeface="Courier New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7383" y="4504944"/>
            <a:ext cx="3560063" cy="50291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414503" y="4504944"/>
            <a:ext cx="5580887" cy="923543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1014983" y="6882383"/>
            <a:ext cx="11744325" cy="1344295"/>
            <a:chOff x="1014983" y="6882383"/>
            <a:chExt cx="11744325" cy="1344295"/>
          </a:xfrm>
        </p:grpSpPr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1599" y="7488272"/>
              <a:ext cx="123825" cy="123824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1599" y="7907372"/>
              <a:ext cx="123825" cy="12382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4983" y="6882383"/>
              <a:ext cx="11743943" cy="1344167"/>
            </a:xfrm>
            <a:prstGeom prst="rect">
              <a:avLst/>
            </a:prstGeom>
          </p:spPr>
        </p:pic>
      </p:grpSp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501871" y="9208007"/>
            <a:ext cx="1618487" cy="10789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90"/>
              <a:t>Demo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7580" y="4488994"/>
            <a:ext cx="9852837" cy="553789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01871" y="9208007"/>
            <a:ext cx="1618487" cy="1078992"/>
          </a:xfrm>
          <a:prstGeom prst="rect">
            <a:avLst/>
          </a:prstGeom>
        </p:spPr>
      </p:pic>
      <p:pic>
        <p:nvPicPr>
          <p:cNvPr id="5" name="object 5" descr="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1439" y="2465831"/>
            <a:ext cx="10390631" cy="16459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161031" y="2282951"/>
            <a:ext cx="11268710" cy="1765300"/>
            <a:chOff x="2161031" y="2282951"/>
            <a:chExt cx="11268710" cy="17653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0821" y="2892430"/>
              <a:ext cx="124781" cy="12478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0821" y="3737107"/>
              <a:ext cx="124781" cy="12478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1031" y="2282951"/>
              <a:ext cx="11268455" cy="1764791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839" y="5522975"/>
            <a:ext cx="17791175" cy="134111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501871" y="9208007"/>
            <a:ext cx="1618487" cy="107899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6199" y="4354512"/>
            <a:ext cx="4929505" cy="1259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5"/>
              <a:t>Questions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01871" y="9208007"/>
            <a:ext cx="1618487" cy="107899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Attacker</a:t>
            </a:r>
            <a:r>
              <a:rPr dirty="0" spc="190"/>
              <a:t> </a:t>
            </a:r>
            <a:r>
              <a:rPr dirty="0" spc="325"/>
              <a:t>Model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3229" y="3935619"/>
            <a:ext cx="104775" cy="1047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2367" y="4521406"/>
            <a:ext cx="114300" cy="1142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12367" y="5111956"/>
            <a:ext cx="114300" cy="1142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3229" y="7104476"/>
            <a:ext cx="104775" cy="104774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Assumptions:</a:t>
            </a:r>
          </a:p>
          <a:p>
            <a:pPr marL="1547495">
              <a:lnSpc>
                <a:spcPct val="100000"/>
              </a:lnSpc>
              <a:spcBef>
                <a:spcPts val="3784"/>
              </a:spcBef>
            </a:pPr>
            <a:r>
              <a:rPr dirty="0" spc="140"/>
              <a:t>What</a:t>
            </a:r>
            <a:r>
              <a:rPr dirty="0" spc="60"/>
              <a:t> attacker </a:t>
            </a:r>
            <a:r>
              <a:rPr dirty="0" b="1">
                <a:latin typeface="Trebuchet MS"/>
                <a:cs typeface="Trebuchet MS"/>
              </a:rPr>
              <a:t>can</a:t>
            </a:r>
            <a:r>
              <a:rPr dirty="0" spc="95" b="1">
                <a:latin typeface="Trebuchet MS"/>
                <a:cs typeface="Trebuchet MS"/>
              </a:rPr>
              <a:t> </a:t>
            </a:r>
            <a:r>
              <a:rPr dirty="0" spc="-25"/>
              <a:t>do:</a:t>
            </a:r>
          </a:p>
          <a:p>
            <a:pPr marL="3589654" marR="2160270" indent="-723900">
              <a:lnSpc>
                <a:spcPct val="115700"/>
              </a:lnSpc>
              <a:spcBef>
                <a:spcPts val="229"/>
              </a:spcBef>
            </a:pPr>
            <a:r>
              <a:rPr dirty="0"/>
              <a:t>Setup</a:t>
            </a:r>
            <a:r>
              <a:rPr dirty="0" spc="-35"/>
              <a:t> </a:t>
            </a:r>
            <a:r>
              <a:rPr dirty="0" spc="55"/>
              <a:t>virtual</a:t>
            </a:r>
            <a:r>
              <a:rPr dirty="0" spc="-35"/>
              <a:t> </a:t>
            </a:r>
            <a:r>
              <a:rPr dirty="0"/>
              <a:t>machine</a:t>
            </a:r>
            <a:r>
              <a:rPr dirty="0" spc="-30"/>
              <a:t> </a:t>
            </a:r>
            <a:r>
              <a:rPr dirty="0"/>
              <a:t>with</a:t>
            </a:r>
            <a:r>
              <a:rPr dirty="0" spc="-35"/>
              <a:t> </a:t>
            </a:r>
            <a:r>
              <a:rPr dirty="0" spc="-10"/>
              <a:t>own</a:t>
            </a:r>
            <a:r>
              <a:rPr dirty="0" spc="-35"/>
              <a:t> </a:t>
            </a:r>
            <a:r>
              <a:rPr dirty="0"/>
              <a:t>IP</a:t>
            </a:r>
            <a:r>
              <a:rPr dirty="0" spc="-30"/>
              <a:t> </a:t>
            </a:r>
            <a:r>
              <a:rPr dirty="0"/>
              <a:t>on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network</a:t>
            </a:r>
            <a:r>
              <a:rPr dirty="0" spc="-30"/>
              <a:t> to: </a:t>
            </a:r>
            <a:r>
              <a:rPr dirty="0"/>
              <a:t>Use</a:t>
            </a:r>
            <a:r>
              <a:rPr dirty="0" spc="35"/>
              <a:t> </a:t>
            </a:r>
            <a:r>
              <a:rPr dirty="0"/>
              <a:t>wireshark</a:t>
            </a:r>
            <a:r>
              <a:rPr dirty="0" spc="30"/>
              <a:t> </a:t>
            </a:r>
            <a:r>
              <a:rPr dirty="0" spc="95"/>
              <a:t>and</a:t>
            </a:r>
            <a:r>
              <a:rPr dirty="0" spc="30"/>
              <a:t> </a:t>
            </a:r>
            <a:r>
              <a:rPr dirty="0"/>
              <a:t>try</a:t>
            </a:r>
            <a:r>
              <a:rPr dirty="0" spc="35"/>
              <a:t> </a:t>
            </a:r>
            <a:r>
              <a:rPr dirty="0"/>
              <a:t>to</a:t>
            </a:r>
            <a:r>
              <a:rPr dirty="0" spc="30"/>
              <a:t> </a:t>
            </a:r>
            <a:r>
              <a:rPr dirty="0" spc="60"/>
              <a:t>sniff</a:t>
            </a:r>
            <a:r>
              <a:rPr dirty="0" spc="35"/>
              <a:t> </a:t>
            </a:r>
            <a:r>
              <a:rPr dirty="0" spc="-10"/>
              <a:t>packets</a:t>
            </a:r>
          </a:p>
          <a:p>
            <a:pPr marL="3589654">
              <a:lnSpc>
                <a:spcPct val="100000"/>
              </a:lnSpc>
              <a:spcBef>
                <a:spcPts val="630"/>
              </a:spcBef>
            </a:pPr>
            <a:r>
              <a:rPr dirty="0"/>
              <a:t>Connect</a:t>
            </a:r>
            <a:r>
              <a:rPr dirty="0" spc="80"/>
              <a:t> </a:t>
            </a:r>
            <a:r>
              <a:rPr dirty="0"/>
              <a:t>to</a:t>
            </a:r>
            <a:r>
              <a:rPr dirty="0" spc="80"/>
              <a:t> </a:t>
            </a:r>
            <a:r>
              <a:rPr dirty="0"/>
              <a:t>the</a:t>
            </a:r>
            <a:r>
              <a:rPr dirty="0" spc="85"/>
              <a:t> </a:t>
            </a:r>
            <a:r>
              <a:rPr dirty="0"/>
              <a:t>Server</a:t>
            </a:r>
            <a:r>
              <a:rPr dirty="0" spc="75"/>
              <a:t> </a:t>
            </a:r>
            <a:r>
              <a:rPr dirty="0" spc="95"/>
              <a:t>and</a:t>
            </a:r>
            <a:r>
              <a:rPr dirty="0" spc="80"/>
              <a:t> </a:t>
            </a:r>
            <a:r>
              <a:rPr dirty="0"/>
              <a:t>try</a:t>
            </a:r>
            <a:r>
              <a:rPr dirty="0" spc="85"/>
              <a:t> </a:t>
            </a:r>
            <a:r>
              <a:rPr dirty="0"/>
              <a:t>to</a:t>
            </a:r>
            <a:r>
              <a:rPr dirty="0" spc="80"/>
              <a:t> </a:t>
            </a:r>
            <a:r>
              <a:rPr dirty="0"/>
              <a:t>send</a:t>
            </a:r>
            <a:r>
              <a:rPr dirty="0" spc="80"/>
              <a:t> </a:t>
            </a:r>
            <a:r>
              <a:rPr dirty="0"/>
              <a:t>malicious</a:t>
            </a:r>
            <a:r>
              <a:rPr dirty="0" spc="80"/>
              <a:t> </a:t>
            </a:r>
            <a:r>
              <a:rPr dirty="0" spc="85"/>
              <a:t>playload</a:t>
            </a:r>
          </a:p>
          <a:p>
            <a:pPr>
              <a:lnSpc>
                <a:spcPct val="100000"/>
              </a:lnSpc>
              <a:spcBef>
                <a:spcPts val="2710"/>
              </a:spcBef>
            </a:pPr>
          </a:p>
          <a:p>
            <a:pPr algn="just" marL="1547495">
              <a:lnSpc>
                <a:spcPct val="100000"/>
              </a:lnSpc>
            </a:pPr>
            <a:r>
              <a:rPr dirty="0" spc="140"/>
              <a:t>What</a:t>
            </a:r>
            <a:r>
              <a:rPr dirty="0" spc="50"/>
              <a:t> </a:t>
            </a:r>
            <a:r>
              <a:rPr dirty="0" spc="60"/>
              <a:t>attacker</a:t>
            </a:r>
            <a:r>
              <a:rPr dirty="0" spc="50"/>
              <a:t> </a:t>
            </a:r>
            <a:r>
              <a:rPr dirty="0" b="1">
                <a:latin typeface="Trebuchet MS"/>
                <a:cs typeface="Trebuchet MS"/>
              </a:rPr>
              <a:t>cannot</a:t>
            </a:r>
            <a:r>
              <a:rPr dirty="0" spc="90" b="1">
                <a:latin typeface="Trebuchet MS"/>
                <a:cs typeface="Trebuchet MS"/>
              </a:rPr>
              <a:t> </a:t>
            </a:r>
            <a:r>
              <a:rPr dirty="0" spc="-25"/>
              <a:t>do:</a:t>
            </a:r>
          </a:p>
          <a:p>
            <a:pPr algn="just" marL="2866390" marR="5080">
              <a:lnSpc>
                <a:spcPct val="115700"/>
              </a:lnSpc>
              <a:spcBef>
                <a:spcPts val="229"/>
              </a:spcBef>
            </a:pPr>
            <a:r>
              <a:rPr dirty="0" spc="114"/>
              <a:t>Have</a:t>
            </a:r>
            <a:r>
              <a:rPr dirty="0" spc="459"/>
              <a:t> </a:t>
            </a:r>
            <a:r>
              <a:rPr dirty="0"/>
              <a:t>knowledge</a:t>
            </a:r>
            <a:r>
              <a:rPr dirty="0" spc="465"/>
              <a:t> </a:t>
            </a:r>
            <a:r>
              <a:rPr dirty="0" spc="95"/>
              <a:t>of</a:t>
            </a:r>
            <a:r>
              <a:rPr dirty="0" spc="470"/>
              <a:t> </a:t>
            </a:r>
            <a:r>
              <a:rPr dirty="0"/>
              <a:t>Runtime</a:t>
            </a:r>
            <a:r>
              <a:rPr dirty="0" spc="470"/>
              <a:t> </a:t>
            </a:r>
            <a:r>
              <a:rPr dirty="0" spc="50"/>
              <a:t>information</a:t>
            </a:r>
            <a:r>
              <a:rPr dirty="0" spc="465"/>
              <a:t> </a:t>
            </a:r>
            <a:r>
              <a:rPr dirty="0" spc="95"/>
              <a:t>of</a:t>
            </a:r>
            <a:r>
              <a:rPr dirty="0" spc="470"/>
              <a:t> </a:t>
            </a:r>
            <a:r>
              <a:rPr dirty="0"/>
              <a:t>any</a:t>
            </a:r>
            <a:r>
              <a:rPr dirty="0" spc="470"/>
              <a:t> </a:t>
            </a:r>
            <a:r>
              <a:rPr dirty="0" spc="95"/>
              <a:t>of</a:t>
            </a:r>
            <a:r>
              <a:rPr dirty="0" spc="465"/>
              <a:t> </a:t>
            </a:r>
            <a:r>
              <a:rPr dirty="0"/>
              <a:t>the</a:t>
            </a:r>
            <a:r>
              <a:rPr dirty="0" spc="470"/>
              <a:t> </a:t>
            </a:r>
            <a:r>
              <a:rPr dirty="0" spc="-10"/>
              <a:t>Server machines,</a:t>
            </a:r>
            <a:r>
              <a:rPr dirty="0" spc="20"/>
              <a:t> </a:t>
            </a:r>
            <a:r>
              <a:rPr dirty="0"/>
              <a:t>hence</a:t>
            </a:r>
            <a:r>
              <a:rPr dirty="0" spc="25"/>
              <a:t> </a:t>
            </a:r>
            <a:r>
              <a:rPr dirty="0"/>
              <a:t>not</a:t>
            </a:r>
            <a:r>
              <a:rPr dirty="0" spc="20"/>
              <a:t> </a:t>
            </a:r>
            <a:r>
              <a:rPr dirty="0" spc="55"/>
              <a:t>being</a:t>
            </a:r>
            <a:r>
              <a:rPr dirty="0" spc="20"/>
              <a:t> </a:t>
            </a:r>
            <a:r>
              <a:rPr dirty="0" spc="90"/>
              <a:t>able</a:t>
            </a:r>
            <a:r>
              <a:rPr dirty="0" spc="20"/>
              <a:t> </a:t>
            </a:r>
            <a:r>
              <a:rPr dirty="0"/>
              <a:t>to</a:t>
            </a:r>
            <a:r>
              <a:rPr dirty="0" spc="25"/>
              <a:t> </a:t>
            </a:r>
            <a:r>
              <a:rPr dirty="0"/>
              <a:t>check</a:t>
            </a:r>
            <a:r>
              <a:rPr dirty="0" spc="20"/>
              <a:t> </a:t>
            </a:r>
            <a:r>
              <a:rPr dirty="0"/>
              <a:t>the</a:t>
            </a:r>
            <a:r>
              <a:rPr dirty="0" spc="20"/>
              <a:t> </a:t>
            </a:r>
            <a:r>
              <a:rPr dirty="0" spc="145"/>
              <a:t>data</a:t>
            </a:r>
            <a:r>
              <a:rPr dirty="0" spc="25"/>
              <a:t> </a:t>
            </a:r>
            <a:r>
              <a:rPr dirty="0"/>
              <a:t>stored</a:t>
            </a:r>
            <a:r>
              <a:rPr dirty="0" spc="20"/>
              <a:t> </a:t>
            </a:r>
            <a:r>
              <a:rPr dirty="0" spc="50"/>
              <a:t>by</a:t>
            </a:r>
            <a:r>
              <a:rPr dirty="0" spc="20"/>
              <a:t> </a:t>
            </a:r>
            <a:r>
              <a:rPr dirty="0" spc="-25"/>
              <a:t>the </a:t>
            </a:r>
            <a:r>
              <a:rPr dirty="0" spc="-10"/>
              <a:t>Database.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501871" y="9208007"/>
            <a:ext cx="1618487" cy="10789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160384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Table</a:t>
            </a:r>
            <a:r>
              <a:rPr dirty="0" spc="200"/>
              <a:t> </a:t>
            </a:r>
            <a:r>
              <a:rPr dirty="0" spc="254"/>
              <a:t>of</a:t>
            </a:r>
            <a:r>
              <a:rPr dirty="0" spc="200"/>
              <a:t> </a:t>
            </a:r>
            <a:r>
              <a:rPr dirty="0" spc="50"/>
              <a:t>Contents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1481" y="2634024"/>
            <a:ext cx="104775" cy="1047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1481" y="3224574"/>
            <a:ext cx="104775" cy="1047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1481" y="3815124"/>
            <a:ext cx="104775" cy="1047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1481" y="4405674"/>
            <a:ext cx="104775" cy="104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1481" y="4996224"/>
            <a:ext cx="104775" cy="104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1481" y="5586774"/>
            <a:ext cx="104775" cy="1047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1481" y="6177324"/>
            <a:ext cx="104775" cy="1047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1481" y="6767874"/>
            <a:ext cx="104775" cy="1047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1481" y="7358424"/>
            <a:ext cx="104775" cy="104774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9584737" y="2268251"/>
            <a:ext cx="5713730" cy="534035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58775" indent="-358775">
              <a:lnSpc>
                <a:spcPct val="100000"/>
              </a:lnSpc>
              <a:spcBef>
                <a:spcPts val="730"/>
              </a:spcBef>
              <a:buSzPct val="95522"/>
              <a:buAutoNum type="arabicPeriod"/>
              <a:tabLst>
                <a:tab pos="358775" algn="l"/>
              </a:tabLst>
            </a:pPr>
            <a:r>
              <a:rPr dirty="0" sz="3350" spc="65">
                <a:solidFill>
                  <a:srgbClr val="FFFFFF"/>
                </a:solidFill>
                <a:latin typeface="Tahoma"/>
                <a:cs typeface="Tahoma"/>
              </a:rPr>
              <a:t>Build</a:t>
            </a:r>
            <a:r>
              <a:rPr dirty="0" sz="335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Tahoma"/>
                <a:cs typeface="Tahoma"/>
              </a:rPr>
              <a:t>Infrastructure</a:t>
            </a:r>
            <a:endParaRPr sz="3350">
              <a:latin typeface="Tahoma"/>
              <a:cs typeface="Tahoma"/>
            </a:endParaRPr>
          </a:p>
          <a:p>
            <a:pPr marL="450215" indent="-437515">
              <a:lnSpc>
                <a:spcPct val="100000"/>
              </a:lnSpc>
              <a:spcBef>
                <a:spcPts val="630"/>
              </a:spcBef>
              <a:buSzPct val="95522"/>
              <a:buAutoNum type="arabicPeriod"/>
              <a:tabLst>
                <a:tab pos="450215" algn="l"/>
              </a:tabLst>
            </a:pP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Protecting</a:t>
            </a:r>
            <a:r>
              <a:rPr dirty="0" sz="3350" spc="43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Tahoma"/>
                <a:cs typeface="Tahoma"/>
              </a:rPr>
              <a:t>Communications</a:t>
            </a:r>
            <a:endParaRPr sz="3350">
              <a:latin typeface="Tahoma"/>
              <a:cs typeface="Tahoma"/>
            </a:endParaRPr>
          </a:p>
          <a:p>
            <a:pPr marL="441325" indent="-428625">
              <a:lnSpc>
                <a:spcPct val="100000"/>
              </a:lnSpc>
              <a:spcBef>
                <a:spcPts val="630"/>
              </a:spcBef>
              <a:buSzPct val="95522"/>
              <a:buAutoNum type="arabicPeriod"/>
              <a:tabLst>
                <a:tab pos="441325" algn="l"/>
              </a:tabLst>
            </a:pP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Secure</a:t>
            </a:r>
            <a:r>
              <a:rPr dirty="0" sz="335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Document</a:t>
            </a:r>
            <a:r>
              <a:rPr dirty="0" sz="335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10">
                <a:solidFill>
                  <a:srgbClr val="FFFFFF"/>
                </a:solidFill>
                <a:latin typeface="Tahoma"/>
                <a:cs typeface="Tahoma"/>
              </a:rPr>
              <a:t>Library</a:t>
            </a:r>
            <a:endParaRPr sz="3350">
              <a:latin typeface="Tahoma"/>
              <a:cs typeface="Tahoma"/>
            </a:endParaRPr>
          </a:p>
          <a:p>
            <a:pPr marL="446405" indent="-433705">
              <a:lnSpc>
                <a:spcPct val="100000"/>
              </a:lnSpc>
              <a:spcBef>
                <a:spcPts val="630"/>
              </a:spcBef>
              <a:buSzPct val="95522"/>
              <a:buAutoNum type="arabicPeriod"/>
              <a:tabLst>
                <a:tab pos="446405" algn="l"/>
              </a:tabLst>
            </a:pPr>
            <a:r>
              <a:rPr dirty="0" sz="3350" spc="90">
                <a:solidFill>
                  <a:srgbClr val="FFFFFF"/>
                </a:solidFill>
                <a:latin typeface="Tahoma"/>
                <a:cs typeface="Tahoma"/>
              </a:rPr>
              <a:t>Database</a:t>
            </a:r>
            <a:endParaRPr sz="3350">
              <a:latin typeface="Tahoma"/>
              <a:cs typeface="Tahoma"/>
            </a:endParaRPr>
          </a:p>
          <a:p>
            <a:pPr marL="440690" indent="-427990">
              <a:lnSpc>
                <a:spcPct val="100000"/>
              </a:lnSpc>
              <a:spcBef>
                <a:spcPts val="630"/>
              </a:spcBef>
              <a:buSzPct val="95522"/>
              <a:buAutoNum type="arabicPeriod"/>
              <a:tabLst>
                <a:tab pos="440690" algn="l"/>
              </a:tabLst>
            </a:pP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Security</a:t>
            </a:r>
            <a:r>
              <a:rPr dirty="0" sz="335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75">
                <a:solidFill>
                  <a:srgbClr val="FFFFFF"/>
                </a:solidFill>
                <a:latin typeface="Tahoma"/>
                <a:cs typeface="Tahoma"/>
              </a:rPr>
              <a:t>Challenge</a:t>
            </a:r>
            <a:r>
              <a:rPr dirty="0" sz="335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335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27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3350">
              <a:latin typeface="Tahoma"/>
              <a:cs typeface="Tahoma"/>
            </a:endParaRPr>
          </a:p>
          <a:p>
            <a:pPr marL="450215" indent="-437515">
              <a:lnSpc>
                <a:spcPct val="100000"/>
              </a:lnSpc>
              <a:spcBef>
                <a:spcPts val="630"/>
              </a:spcBef>
              <a:buSzPct val="95522"/>
              <a:buAutoNum type="arabicPeriod"/>
              <a:tabLst>
                <a:tab pos="450215" algn="l"/>
              </a:tabLst>
            </a:pPr>
            <a:r>
              <a:rPr dirty="0" sz="3350" spc="-20">
                <a:solidFill>
                  <a:srgbClr val="FFFFFF"/>
                </a:solidFill>
                <a:latin typeface="Tahoma"/>
                <a:cs typeface="Tahoma"/>
              </a:rPr>
              <a:t>Demo</a:t>
            </a:r>
            <a:endParaRPr sz="3350">
              <a:latin typeface="Tahoma"/>
              <a:cs typeface="Tahoma"/>
            </a:endParaRPr>
          </a:p>
          <a:p>
            <a:pPr marL="440690" indent="-427990">
              <a:lnSpc>
                <a:spcPct val="100000"/>
              </a:lnSpc>
              <a:spcBef>
                <a:spcPts val="630"/>
              </a:spcBef>
              <a:buAutoNum type="arabicPeriod" startAt="8"/>
              <a:tabLst>
                <a:tab pos="440690" algn="l"/>
              </a:tabLst>
            </a:pPr>
            <a:r>
              <a:rPr dirty="0" sz="3350" spc="-10">
                <a:solidFill>
                  <a:srgbClr val="FFFFFF"/>
                </a:solidFill>
                <a:latin typeface="Tahoma"/>
                <a:cs typeface="Tahoma"/>
              </a:rPr>
              <a:t>Conclusion</a:t>
            </a:r>
            <a:endParaRPr sz="3350">
              <a:latin typeface="Tahoma"/>
              <a:cs typeface="Tahoma"/>
            </a:endParaRPr>
          </a:p>
          <a:p>
            <a:pPr marL="447040" indent="-434340">
              <a:lnSpc>
                <a:spcPct val="100000"/>
              </a:lnSpc>
              <a:spcBef>
                <a:spcPts val="630"/>
              </a:spcBef>
              <a:buAutoNum type="arabicPeriod" startAt="8"/>
              <a:tabLst>
                <a:tab pos="447040" algn="l"/>
              </a:tabLst>
            </a:pPr>
            <a:r>
              <a:rPr dirty="0" sz="3350" spc="-10">
                <a:solidFill>
                  <a:srgbClr val="FFFFFF"/>
                </a:solidFill>
                <a:latin typeface="Tahoma"/>
                <a:cs typeface="Tahoma"/>
              </a:rPr>
              <a:t>Questions</a:t>
            </a:r>
            <a:endParaRPr sz="3350">
              <a:latin typeface="Tahoma"/>
              <a:cs typeface="Tahoma"/>
            </a:endParaRPr>
          </a:p>
          <a:p>
            <a:pPr marL="623570" indent="-610870">
              <a:lnSpc>
                <a:spcPct val="100000"/>
              </a:lnSpc>
              <a:spcBef>
                <a:spcPts val="630"/>
              </a:spcBef>
              <a:buAutoNum type="arabicPeriod" startAt="8"/>
              <a:tabLst>
                <a:tab pos="623570" algn="l"/>
              </a:tabLst>
            </a:pPr>
            <a:r>
              <a:rPr dirty="0" sz="3350" spc="75">
                <a:solidFill>
                  <a:srgbClr val="FFFFFF"/>
                </a:solidFill>
                <a:latin typeface="Tahoma"/>
                <a:cs typeface="Tahoma"/>
              </a:rPr>
              <a:t>Attacker</a:t>
            </a:r>
            <a:r>
              <a:rPr dirty="0" sz="335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14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endParaRPr sz="3350">
              <a:latin typeface="Tahoma"/>
              <a:cs typeface="Tahom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031819" y="2668749"/>
            <a:ext cx="5563870" cy="6105525"/>
            <a:chOff x="1031819" y="2668749"/>
            <a:chExt cx="5563870" cy="6105525"/>
          </a:xfrm>
        </p:grpSpPr>
        <p:sp>
          <p:nvSpPr>
            <p:cNvPr id="14" name="object 14" descr=""/>
            <p:cNvSpPr/>
            <p:nvPr/>
          </p:nvSpPr>
          <p:spPr>
            <a:xfrm>
              <a:off x="1169871" y="2803985"/>
              <a:ext cx="3265804" cy="2155825"/>
            </a:xfrm>
            <a:custGeom>
              <a:avLst/>
              <a:gdLst/>
              <a:ahLst/>
              <a:cxnLst/>
              <a:rect l="l" t="t" r="r" b="b"/>
              <a:pathLst>
                <a:path w="3265804" h="2155825">
                  <a:moveTo>
                    <a:pt x="0" y="2155313"/>
                  </a:moveTo>
                  <a:lnTo>
                    <a:pt x="0" y="1961851"/>
                  </a:lnTo>
                  <a:lnTo>
                    <a:pt x="56348" y="1928981"/>
                  </a:lnTo>
                  <a:lnTo>
                    <a:pt x="56348" y="1853850"/>
                  </a:lnTo>
                  <a:lnTo>
                    <a:pt x="3265369" y="0"/>
                  </a:lnTo>
                  <a:lnTo>
                    <a:pt x="3265369" y="479897"/>
                  </a:lnTo>
                  <a:lnTo>
                    <a:pt x="1203031" y="1670719"/>
                  </a:lnTo>
                  <a:lnTo>
                    <a:pt x="1025534" y="1562719"/>
                  </a:lnTo>
                  <a:lnTo>
                    <a:pt x="0" y="2155313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1819" y="2668749"/>
              <a:ext cx="3554623" cy="4699000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2154366" y="3530698"/>
              <a:ext cx="3265804" cy="2155825"/>
            </a:xfrm>
            <a:custGeom>
              <a:avLst/>
              <a:gdLst/>
              <a:ahLst/>
              <a:cxnLst/>
              <a:rect l="l" t="t" r="r" b="b"/>
              <a:pathLst>
                <a:path w="3265804" h="2155825">
                  <a:moveTo>
                    <a:pt x="0" y="2155313"/>
                  </a:moveTo>
                  <a:lnTo>
                    <a:pt x="0" y="1961851"/>
                  </a:lnTo>
                  <a:lnTo>
                    <a:pt x="56348" y="1928981"/>
                  </a:lnTo>
                  <a:lnTo>
                    <a:pt x="56348" y="1853850"/>
                  </a:lnTo>
                  <a:lnTo>
                    <a:pt x="3265369" y="0"/>
                  </a:lnTo>
                  <a:lnTo>
                    <a:pt x="3265369" y="479897"/>
                  </a:lnTo>
                  <a:lnTo>
                    <a:pt x="1203031" y="1670719"/>
                  </a:lnTo>
                  <a:lnTo>
                    <a:pt x="1025534" y="1562719"/>
                  </a:lnTo>
                  <a:lnTo>
                    <a:pt x="0" y="2155313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6314" y="3395463"/>
              <a:ext cx="3554623" cy="4699000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3178876" y="4210078"/>
              <a:ext cx="3265804" cy="2155825"/>
            </a:xfrm>
            <a:custGeom>
              <a:avLst/>
              <a:gdLst/>
              <a:ahLst/>
              <a:cxnLst/>
              <a:rect l="l" t="t" r="r" b="b"/>
              <a:pathLst>
                <a:path w="3265804" h="2155825">
                  <a:moveTo>
                    <a:pt x="0" y="2155313"/>
                  </a:moveTo>
                  <a:lnTo>
                    <a:pt x="0" y="1961851"/>
                  </a:lnTo>
                  <a:lnTo>
                    <a:pt x="56348" y="1928981"/>
                  </a:lnTo>
                  <a:lnTo>
                    <a:pt x="56348" y="1853850"/>
                  </a:lnTo>
                  <a:lnTo>
                    <a:pt x="3265369" y="0"/>
                  </a:lnTo>
                  <a:lnTo>
                    <a:pt x="3265369" y="479897"/>
                  </a:lnTo>
                  <a:lnTo>
                    <a:pt x="1203031" y="1670719"/>
                  </a:lnTo>
                  <a:lnTo>
                    <a:pt x="1025534" y="1562719"/>
                  </a:lnTo>
                  <a:lnTo>
                    <a:pt x="0" y="2155313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0823" y="4074842"/>
              <a:ext cx="3554623" cy="4699000"/>
            </a:xfrm>
            <a:prstGeom prst="rect">
              <a:avLst/>
            </a:prstGeom>
          </p:spPr>
        </p:pic>
      </p:grpSp>
      <p:pic>
        <p:nvPicPr>
          <p:cNvPr id="20" name="object 2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129759" y="9208007"/>
            <a:ext cx="1097279" cy="10789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8595" y="2055237"/>
            <a:ext cx="11772899" cy="74009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29759" y="9208007"/>
            <a:ext cx="1097279" cy="10789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0"/>
              <a:t>Build</a:t>
            </a:r>
            <a:r>
              <a:rPr dirty="0" spc="225"/>
              <a:t> </a:t>
            </a:r>
            <a:r>
              <a:rPr dirty="0" spc="-10"/>
              <a:t>Infrastructure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91839" y="8836151"/>
            <a:ext cx="2151887" cy="646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38902" y="9208007"/>
            <a:ext cx="1088135" cy="10789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Protecting</a:t>
            </a:r>
            <a:r>
              <a:rPr dirty="0" spc="190"/>
              <a:t> </a:t>
            </a:r>
            <a:r>
              <a:rPr dirty="0" spc="45"/>
              <a:t>Communications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92265" y="1940229"/>
            <a:ext cx="9605645" cy="1342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0"/>
              </a:spcBef>
            </a:pPr>
            <a:r>
              <a:rPr dirty="0" sz="3700">
                <a:solidFill>
                  <a:srgbClr val="FFFFFF"/>
                </a:solidFill>
                <a:latin typeface="Tahoma"/>
                <a:cs typeface="Tahoma"/>
              </a:rPr>
              <a:t>Communications</a:t>
            </a:r>
            <a:r>
              <a:rPr dirty="0" sz="3700" spc="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 spc="9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dirty="0" sz="3700" spc="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 spc="75">
                <a:solidFill>
                  <a:srgbClr val="FFFFFF"/>
                </a:solidFill>
                <a:latin typeface="Tahoma"/>
                <a:cs typeface="Tahoma"/>
              </a:rPr>
              <a:t>made</a:t>
            </a:r>
            <a:r>
              <a:rPr dirty="0" sz="3700" spc="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>
                <a:solidFill>
                  <a:srgbClr val="FFFFFF"/>
                </a:solidFill>
                <a:latin typeface="Tahoma"/>
                <a:cs typeface="Tahoma"/>
              </a:rPr>
              <a:t>through</a:t>
            </a:r>
            <a:r>
              <a:rPr dirty="0" sz="3700" spc="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 spc="165">
                <a:solidFill>
                  <a:srgbClr val="FFFFFF"/>
                </a:solidFill>
                <a:latin typeface="Tahoma"/>
                <a:cs typeface="Tahoma"/>
              </a:rPr>
              <a:t>SSL/TLS </a:t>
            </a:r>
            <a:r>
              <a:rPr dirty="0" sz="3700">
                <a:solidFill>
                  <a:srgbClr val="FFFFFF"/>
                </a:solidFill>
                <a:latin typeface="Tahoma"/>
                <a:cs typeface="Tahoma"/>
              </a:rPr>
              <a:t>over</a:t>
            </a:r>
            <a:r>
              <a:rPr dirty="0" sz="370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 spc="-20">
                <a:solidFill>
                  <a:srgbClr val="FFFFFF"/>
                </a:solidFill>
                <a:latin typeface="Tahoma"/>
                <a:cs typeface="Tahoma"/>
              </a:rPr>
              <a:t>TCP:</a:t>
            </a:r>
            <a:endParaRPr sz="37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4701" y="3663391"/>
            <a:ext cx="116814" cy="11681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797201" y="3346336"/>
            <a:ext cx="1400810" cy="594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700" spc="50">
                <a:solidFill>
                  <a:srgbClr val="FFFFFF"/>
                </a:solidFill>
                <a:latin typeface="Tahoma"/>
                <a:cs typeface="Tahoma"/>
              </a:rPr>
              <a:t>transit</a:t>
            </a:r>
            <a:endParaRPr sz="3700">
              <a:latin typeface="Tahoma"/>
              <a:cs typeface="Tahom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4701" y="4980208"/>
            <a:ext cx="116814" cy="11681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398517" y="3257048"/>
            <a:ext cx="7040245" cy="2000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0"/>
              </a:spcBef>
              <a:tabLst>
                <a:tab pos="1052195" algn="l"/>
                <a:tab pos="3463290" algn="l"/>
                <a:tab pos="4604385" algn="l"/>
                <a:tab pos="5516245" algn="l"/>
                <a:tab pos="6644005" algn="l"/>
              </a:tabLst>
            </a:pPr>
            <a:r>
              <a:rPr dirty="0" sz="3700" spc="30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dirty="0" sz="37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700" spc="-10">
                <a:solidFill>
                  <a:srgbClr val="FFFFFF"/>
                </a:solidFill>
                <a:latin typeface="Tahoma"/>
                <a:cs typeface="Tahoma"/>
              </a:rPr>
              <a:t>messages</a:t>
            </a:r>
            <a:r>
              <a:rPr dirty="0" sz="37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700" spc="45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dirty="0" sz="37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700" spc="4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dirty="0" sz="37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700" spc="-20">
                <a:solidFill>
                  <a:srgbClr val="FFFFFF"/>
                </a:solidFill>
                <a:latin typeface="Tahoma"/>
                <a:cs typeface="Tahoma"/>
              </a:rPr>
              <a:t>lost</a:t>
            </a:r>
            <a:r>
              <a:rPr dirty="0" sz="37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700" spc="-25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dirty="0" sz="3700" spc="130">
                <a:solidFill>
                  <a:srgbClr val="FFFFFF"/>
                </a:solidFill>
                <a:latin typeface="Tahoma"/>
                <a:cs typeface="Tahoma"/>
              </a:rPr>
              <a:t>(TCP)</a:t>
            </a:r>
            <a:endParaRPr sz="3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3700" spc="70">
                <a:solidFill>
                  <a:srgbClr val="FFFFFF"/>
                </a:solidFill>
                <a:latin typeface="Tahoma"/>
                <a:cs typeface="Tahoma"/>
              </a:rPr>
              <a:t>Messages</a:t>
            </a:r>
            <a:r>
              <a:rPr dirty="0" sz="37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 spc="9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dirty="0" sz="37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 b="1">
                <a:solidFill>
                  <a:srgbClr val="FFFFFF"/>
                </a:solidFill>
                <a:latin typeface="Trebuchet MS"/>
                <a:cs typeface="Trebuchet MS"/>
              </a:rPr>
              <a:t>encrypted</a:t>
            </a:r>
            <a:r>
              <a:rPr dirty="0" sz="3700" spc="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135">
                <a:solidFill>
                  <a:srgbClr val="FFFFFF"/>
                </a:solidFill>
                <a:latin typeface="Tahoma"/>
                <a:cs typeface="Tahoma"/>
              </a:rPr>
              <a:t>(TLS)</a:t>
            </a:r>
            <a:endParaRPr sz="3700">
              <a:latin typeface="Tahoma"/>
              <a:cs typeface="Tahom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4701" y="5638617"/>
            <a:ext cx="116814" cy="11681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4701" y="6955435"/>
            <a:ext cx="116814" cy="11681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398517" y="5232273"/>
            <a:ext cx="8799195" cy="33178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6799"/>
              </a:lnSpc>
              <a:spcBef>
                <a:spcPts val="90"/>
              </a:spcBef>
            </a:pPr>
            <a:r>
              <a:rPr dirty="0" sz="3700" spc="14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dirty="0" sz="3700" spc="80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3700">
                <a:solidFill>
                  <a:srgbClr val="FFFFFF"/>
                </a:solidFill>
                <a:latin typeface="Tahoma"/>
                <a:cs typeface="Tahoma"/>
              </a:rPr>
              <a:t>component</a:t>
            </a:r>
            <a:r>
              <a:rPr dirty="0" sz="3700" spc="80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3700" spc="60">
                <a:solidFill>
                  <a:srgbClr val="FFFFFF"/>
                </a:solidFill>
                <a:latin typeface="Tahoma"/>
                <a:cs typeface="Tahoma"/>
              </a:rPr>
              <a:t>maintains</a:t>
            </a:r>
            <a:r>
              <a:rPr dirty="0" sz="3700" spc="805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370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dirty="0" sz="3700" spc="80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3700" spc="-25">
                <a:solidFill>
                  <a:srgbClr val="FFFFFF"/>
                </a:solidFill>
                <a:latin typeface="Tahoma"/>
                <a:cs typeface="Tahoma"/>
              </a:rPr>
              <a:t>own </a:t>
            </a:r>
            <a:r>
              <a:rPr dirty="0" sz="3700" spc="90">
                <a:solidFill>
                  <a:srgbClr val="FFFFFF"/>
                </a:solidFill>
                <a:latin typeface="Tahoma"/>
                <a:cs typeface="Tahoma"/>
              </a:rPr>
              <a:t>dedicated</a:t>
            </a:r>
            <a:r>
              <a:rPr dirty="0" sz="37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 spc="50" b="1">
                <a:solidFill>
                  <a:srgbClr val="FFFFFF"/>
                </a:solidFill>
                <a:latin typeface="Trebuchet MS"/>
                <a:cs typeface="Trebuchet MS"/>
              </a:rPr>
              <a:t>KeyStore</a:t>
            </a:r>
            <a:r>
              <a:rPr dirty="0" sz="3700" spc="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13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37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 spc="-10" b="1">
                <a:solidFill>
                  <a:srgbClr val="FFFFFF"/>
                </a:solidFill>
                <a:latin typeface="Trebuchet MS"/>
                <a:cs typeface="Trebuchet MS"/>
              </a:rPr>
              <a:t>TrustStore</a:t>
            </a:r>
            <a:r>
              <a:rPr dirty="0" sz="3700" spc="-1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3700">
              <a:latin typeface="Tahoma"/>
              <a:cs typeface="Tahoma"/>
            </a:endParaRPr>
          </a:p>
          <a:p>
            <a:pPr algn="just" marL="12700" marR="5080">
              <a:lnSpc>
                <a:spcPts val="5180"/>
              </a:lnSpc>
              <a:spcBef>
                <a:spcPts val="120"/>
              </a:spcBef>
            </a:pPr>
            <a:r>
              <a:rPr dirty="0" sz="3700" spc="65" b="1">
                <a:solidFill>
                  <a:srgbClr val="FFFFFF"/>
                </a:solidFill>
                <a:latin typeface="Trebuchet MS"/>
                <a:cs typeface="Trebuchet MS"/>
              </a:rPr>
              <a:t>One-</a:t>
            </a:r>
            <a:r>
              <a:rPr dirty="0" sz="3700" b="1">
                <a:solidFill>
                  <a:srgbClr val="FFFFFF"/>
                </a:solidFill>
                <a:latin typeface="Trebuchet MS"/>
                <a:cs typeface="Trebuchet MS"/>
              </a:rPr>
              <a:t>way</a:t>
            </a:r>
            <a:r>
              <a:rPr dirty="0" sz="3700" spc="440" b="1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dirty="0" sz="3700" b="1">
                <a:solidFill>
                  <a:srgbClr val="FFFFFF"/>
                </a:solidFill>
                <a:latin typeface="Trebuchet MS"/>
                <a:cs typeface="Trebuchet MS"/>
              </a:rPr>
              <a:t>authentication</a:t>
            </a:r>
            <a:r>
              <a:rPr dirty="0" sz="3700" spc="434" b="1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dirty="0" sz="3700">
                <a:solidFill>
                  <a:srgbClr val="FFFFFF"/>
                </a:solidFill>
                <a:latin typeface="Tahoma"/>
                <a:cs typeface="Tahoma"/>
              </a:rPr>
              <a:t>(server</a:t>
            </a:r>
            <a:r>
              <a:rPr dirty="0" sz="3700" spc="395">
                <a:solidFill>
                  <a:srgbClr val="FFFFFF"/>
                </a:solidFill>
                <a:latin typeface="Tahoma"/>
                <a:cs typeface="Tahoma"/>
              </a:rPr>
              <a:t>   </a:t>
            </a:r>
            <a:r>
              <a:rPr dirty="0" sz="3700" spc="-25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dirty="0" sz="3700">
                <a:solidFill>
                  <a:srgbClr val="FFFFFF"/>
                </a:solidFill>
                <a:latin typeface="Tahoma"/>
                <a:cs typeface="Tahoma"/>
              </a:rPr>
              <a:t>authenticated,</a:t>
            </a:r>
            <a:r>
              <a:rPr dirty="0" sz="3700" spc="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>
                <a:solidFill>
                  <a:srgbClr val="FFFFFF"/>
                </a:solidFill>
                <a:latin typeface="Tahoma"/>
                <a:cs typeface="Tahoma"/>
              </a:rPr>
              <a:t>client</a:t>
            </a:r>
            <a:r>
              <a:rPr dirty="0" sz="3700" spc="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3700" spc="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dirty="0" sz="3700" spc="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3700" spc="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>
                <a:solidFill>
                  <a:srgbClr val="FFFFFF"/>
                </a:solidFill>
                <a:latin typeface="Tahoma"/>
                <a:cs typeface="Tahoma"/>
              </a:rPr>
              <a:t>same</a:t>
            </a:r>
            <a:r>
              <a:rPr dirty="0" sz="3700" spc="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3700" spc="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00" spc="-25">
                <a:solidFill>
                  <a:srgbClr val="FFFFFF"/>
                </a:solidFill>
                <a:latin typeface="Tahoma"/>
                <a:cs typeface="Tahoma"/>
              </a:rPr>
              <a:t>web </a:t>
            </a:r>
            <a:r>
              <a:rPr dirty="0" sz="3700" spc="-10">
                <a:solidFill>
                  <a:srgbClr val="FFFFFF"/>
                </a:solidFill>
                <a:latin typeface="Tahoma"/>
                <a:cs typeface="Tahoma"/>
              </a:rPr>
              <a:t>browsers)</a:t>
            </a:r>
            <a:endParaRPr sz="3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950790" y="1917890"/>
            <a:ext cx="9276715" cy="8369300"/>
            <a:chOff x="8950790" y="1917890"/>
            <a:chExt cx="9276715" cy="83693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0790" y="1917890"/>
              <a:ext cx="8839199" cy="783907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38903" y="9208007"/>
              <a:ext cx="1088135" cy="107899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98623" y="9208007"/>
              <a:ext cx="2151887" cy="64922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Secure</a:t>
            </a:r>
            <a:r>
              <a:rPr dirty="0" spc="30"/>
              <a:t> </a:t>
            </a:r>
            <a:r>
              <a:rPr dirty="0" spc="50"/>
              <a:t>Document</a:t>
            </a:r>
            <a:r>
              <a:rPr dirty="0" spc="30"/>
              <a:t> </a:t>
            </a:r>
            <a:r>
              <a:rPr dirty="0" spc="165"/>
              <a:t>Library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2165" y="2914649"/>
            <a:ext cx="104775" cy="104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2165" y="3505200"/>
            <a:ext cx="104775" cy="1047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2165" y="4095749"/>
            <a:ext cx="104775" cy="10477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92265" y="1958327"/>
            <a:ext cx="6179185" cy="2387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35330" marR="1181735" indent="-723265">
              <a:lnSpc>
                <a:spcPct val="115700"/>
              </a:lnSpc>
              <a:spcBef>
                <a:spcPts val="95"/>
              </a:spcBef>
            </a:pP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Provides these</a:t>
            </a:r>
            <a:r>
              <a:rPr dirty="0" sz="335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Tahoma"/>
                <a:cs typeface="Tahoma"/>
              </a:rPr>
              <a:t>operations: 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Protect</a:t>
            </a:r>
            <a:r>
              <a:rPr dirty="0" sz="3350" spc="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Tahoma"/>
                <a:cs typeface="Tahoma"/>
              </a:rPr>
              <a:t>document</a:t>
            </a:r>
            <a:endParaRPr sz="3350">
              <a:latin typeface="Tahoma"/>
              <a:cs typeface="Tahoma"/>
            </a:endParaRPr>
          </a:p>
          <a:p>
            <a:pPr marL="735330" marR="5080">
              <a:lnSpc>
                <a:spcPts val="4650"/>
              </a:lnSpc>
              <a:spcBef>
                <a:spcPts val="100"/>
              </a:spcBef>
            </a:pP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Check</a:t>
            </a:r>
            <a:r>
              <a:rPr dirty="0" sz="3350" spc="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45">
                <a:solidFill>
                  <a:srgbClr val="FFFFFF"/>
                </a:solidFill>
                <a:latin typeface="Tahoma"/>
                <a:cs typeface="Tahoma"/>
              </a:rPr>
              <a:t>integrity</a:t>
            </a:r>
            <a:r>
              <a:rPr dirty="0" sz="3350" spc="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9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3350" spc="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Tahoma"/>
                <a:cs typeface="Tahoma"/>
              </a:rPr>
              <a:t>document </a:t>
            </a:r>
            <a:r>
              <a:rPr dirty="0" sz="3350" spc="45">
                <a:solidFill>
                  <a:srgbClr val="FFFFFF"/>
                </a:solidFill>
                <a:latin typeface="Tahoma"/>
                <a:cs typeface="Tahoma"/>
              </a:rPr>
              <a:t>Unprotect </a:t>
            </a:r>
            <a:r>
              <a:rPr dirty="0" sz="3350" spc="-10">
                <a:solidFill>
                  <a:srgbClr val="FFFFFF"/>
                </a:solidFill>
                <a:latin typeface="Tahoma"/>
                <a:cs typeface="Tahoma"/>
              </a:rPr>
              <a:t>document</a:t>
            </a:r>
            <a:endParaRPr sz="3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599" y="2931497"/>
            <a:ext cx="15125699" cy="44195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29759" y="9208007"/>
            <a:ext cx="1097279" cy="10789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Secure</a:t>
            </a:r>
            <a:r>
              <a:rPr dirty="0" spc="30"/>
              <a:t> </a:t>
            </a:r>
            <a:r>
              <a:rPr dirty="0" spc="50"/>
              <a:t>Document</a:t>
            </a:r>
            <a:r>
              <a:rPr dirty="0" spc="30"/>
              <a:t> </a:t>
            </a:r>
            <a:r>
              <a:rPr dirty="0" spc="165"/>
              <a:t>Library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26767" y="6736079"/>
            <a:ext cx="2151887" cy="646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6591" y="5665591"/>
            <a:ext cx="2057399" cy="10953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95680" y="2383073"/>
            <a:ext cx="2200274" cy="11810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11704" y="7157232"/>
            <a:ext cx="2143124" cy="1152524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2498492" y="4541146"/>
            <a:ext cx="4598670" cy="1124585"/>
            <a:chOff x="2498492" y="4541146"/>
            <a:chExt cx="4598670" cy="1124585"/>
          </a:xfrm>
        </p:grpSpPr>
        <p:sp>
          <p:nvSpPr>
            <p:cNvPr id="6" name="object 6" descr=""/>
            <p:cNvSpPr/>
            <p:nvPr/>
          </p:nvSpPr>
          <p:spPr>
            <a:xfrm>
              <a:off x="2517542" y="4598692"/>
              <a:ext cx="4560570" cy="19050"/>
            </a:xfrm>
            <a:custGeom>
              <a:avLst/>
              <a:gdLst/>
              <a:ahLst/>
              <a:cxnLst/>
              <a:rect l="l" t="t" r="r" b="b"/>
              <a:pathLst>
                <a:path w="4560570" h="19050">
                  <a:moveTo>
                    <a:pt x="0" y="0"/>
                  </a:moveTo>
                  <a:lnTo>
                    <a:pt x="4560534" y="1897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001639" y="4560196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4" h="114300">
                  <a:moveTo>
                    <a:pt x="475" y="0"/>
                  </a:moveTo>
                  <a:lnTo>
                    <a:pt x="76437" y="57466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563295" y="4617692"/>
              <a:ext cx="0" cy="1048385"/>
            </a:xfrm>
            <a:custGeom>
              <a:avLst/>
              <a:gdLst/>
              <a:ahLst/>
              <a:cxnLst/>
              <a:rect l="l" t="t" r="r" b="b"/>
              <a:pathLst>
                <a:path w="0" h="1048385">
                  <a:moveTo>
                    <a:pt x="0" y="1047848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7370255" y="4274905"/>
            <a:ext cx="3539490" cy="535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50" spc="55">
                <a:solidFill>
                  <a:srgbClr val="94DDDE"/>
                </a:solidFill>
                <a:latin typeface="Tahoma"/>
                <a:cs typeface="Tahoma"/>
              </a:rPr>
              <a:t>Encrypted</a:t>
            </a:r>
            <a:r>
              <a:rPr dirty="0" sz="3350" spc="45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350" spc="-10">
                <a:solidFill>
                  <a:srgbClr val="94DDDE"/>
                </a:solidFill>
                <a:latin typeface="Tahoma"/>
                <a:cs typeface="Tahoma"/>
              </a:rPr>
              <a:t>content</a:t>
            </a:r>
            <a:endParaRPr sz="335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8573715" y="6148050"/>
            <a:ext cx="4598670" cy="1009650"/>
            <a:chOff x="8573715" y="6148050"/>
            <a:chExt cx="4598670" cy="1009650"/>
          </a:xfrm>
        </p:grpSpPr>
        <p:sp>
          <p:nvSpPr>
            <p:cNvPr id="11" name="object 11" descr=""/>
            <p:cNvSpPr/>
            <p:nvPr/>
          </p:nvSpPr>
          <p:spPr>
            <a:xfrm>
              <a:off x="8592765" y="6205596"/>
              <a:ext cx="4560570" cy="19050"/>
            </a:xfrm>
            <a:custGeom>
              <a:avLst/>
              <a:gdLst/>
              <a:ahLst/>
              <a:cxnLst/>
              <a:rect l="l" t="t" r="r" b="b"/>
              <a:pathLst>
                <a:path w="4560569" h="19050">
                  <a:moveTo>
                    <a:pt x="0" y="0"/>
                  </a:moveTo>
                  <a:lnTo>
                    <a:pt x="4560534" y="1897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3076862" y="6167100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4" h="114300">
                  <a:moveTo>
                    <a:pt x="475" y="0"/>
                  </a:moveTo>
                  <a:lnTo>
                    <a:pt x="76437" y="57466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285141" y="6224660"/>
              <a:ext cx="0" cy="932815"/>
            </a:xfrm>
            <a:custGeom>
              <a:avLst/>
              <a:gdLst/>
              <a:ahLst/>
              <a:cxnLst/>
              <a:rect l="l" t="t" r="r" b="b"/>
              <a:pathLst>
                <a:path w="0" h="932815">
                  <a:moveTo>
                    <a:pt x="0" y="0"/>
                  </a:moveTo>
                  <a:lnTo>
                    <a:pt x="0" y="932586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11187358" y="3560467"/>
            <a:ext cx="2887345" cy="1133475"/>
            <a:chOff x="11187358" y="3560467"/>
            <a:chExt cx="2887345" cy="1133475"/>
          </a:xfrm>
        </p:grpSpPr>
        <p:sp>
          <p:nvSpPr>
            <p:cNvPr id="15" name="object 15" descr=""/>
            <p:cNvSpPr/>
            <p:nvPr/>
          </p:nvSpPr>
          <p:spPr>
            <a:xfrm>
              <a:off x="11187358" y="4617742"/>
              <a:ext cx="2868295" cy="0"/>
            </a:xfrm>
            <a:custGeom>
              <a:avLst/>
              <a:gdLst/>
              <a:ahLst/>
              <a:cxnLst/>
              <a:rect l="l" t="t" r="r" b="b"/>
              <a:pathLst>
                <a:path w="2868294" h="0">
                  <a:moveTo>
                    <a:pt x="0" y="0"/>
                  </a:moveTo>
                  <a:lnTo>
                    <a:pt x="2868199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979357" y="4560592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2395613" y="3560467"/>
              <a:ext cx="0" cy="1057275"/>
            </a:xfrm>
            <a:custGeom>
              <a:avLst/>
              <a:gdLst/>
              <a:ahLst/>
              <a:cxnLst/>
              <a:rect l="l" t="t" r="r" b="b"/>
              <a:pathLst>
                <a:path w="0" h="1057275">
                  <a:moveTo>
                    <a:pt x="0" y="0"/>
                  </a:moveTo>
                  <a:lnTo>
                    <a:pt x="0" y="1057274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63352" y="4152706"/>
            <a:ext cx="3762374" cy="93344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138902" y="9208007"/>
            <a:ext cx="1088135" cy="1078992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Secure</a:t>
            </a:r>
            <a:r>
              <a:rPr dirty="0" spc="30"/>
              <a:t> </a:t>
            </a:r>
            <a:r>
              <a:rPr dirty="0" spc="50"/>
              <a:t>Document</a:t>
            </a:r>
            <a:r>
              <a:rPr dirty="0" spc="30"/>
              <a:t> </a:t>
            </a:r>
            <a:r>
              <a:rPr dirty="0" spc="165"/>
              <a:t>Library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592265" y="4265380"/>
            <a:ext cx="1550670" cy="535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50" spc="40">
                <a:solidFill>
                  <a:srgbClr val="94DDDE"/>
                </a:solidFill>
                <a:latin typeface="Tahoma"/>
                <a:cs typeface="Tahoma"/>
              </a:rPr>
              <a:t>Content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577398" y="5767204"/>
            <a:ext cx="3661410" cy="1206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dirty="0" sz="3350" spc="55">
                <a:solidFill>
                  <a:srgbClr val="94DDDE"/>
                </a:solidFill>
                <a:latin typeface="Tahoma"/>
                <a:cs typeface="Tahoma"/>
              </a:rPr>
              <a:t>Random</a:t>
            </a:r>
            <a:r>
              <a:rPr dirty="0" sz="3350" spc="-55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350">
                <a:solidFill>
                  <a:srgbClr val="94DDDE"/>
                </a:solidFill>
                <a:latin typeface="Tahoma"/>
                <a:cs typeface="Tahoma"/>
              </a:rPr>
              <a:t>secret</a:t>
            </a:r>
            <a:r>
              <a:rPr dirty="0" sz="3350" spc="-55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350" spc="-25">
                <a:solidFill>
                  <a:srgbClr val="94DDDE"/>
                </a:solidFill>
                <a:latin typeface="Tahoma"/>
                <a:cs typeface="Tahoma"/>
              </a:rPr>
              <a:t>key </a:t>
            </a:r>
            <a:r>
              <a:rPr dirty="0" sz="3350" spc="145">
                <a:solidFill>
                  <a:srgbClr val="94DDDE"/>
                </a:solidFill>
                <a:latin typeface="Tahoma"/>
                <a:cs typeface="Tahoma"/>
              </a:rPr>
              <a:t>(AES)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3340703" y="5506447"/>
            <a:ext cx="2805430" cy="1206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dirty="0" sz="3350" spc="55">
                <a:solidFill>
                  <a:srgbClr val="94DDDE"/>
                </a:solidFill>
                <a:latin typeface="Tahoma"/>
                <a:cs typeface="Tahoma"/>
              </a:rPr>
              <a:t>Encrypted</a:t>
            </a:r>
            <a:r>
              <a:rPr dirty="0" sz="3350" spc="40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350" spc="-25">
                <a:solidFill>
                  <a:srgbClr val="94DDDE"/>
                </a:solidFill>
                <a:latin typeface="Tahoma"/>
                <a:cs typeface="Tahoma"/>
              </a:rPr>
              <a:t>key </a:t>
            </a:r>
            <a:r>
              <a:rPr dirty="0" sz="3350" spc="75">
                <a:solidFill>
                  <a:srgbClr val="94DDDE"/>
                </a:solidFill>
                <a:latin typeface="Tahoma"/>
                <a:cs typeface="Tahoma"/>
              </a:rPr>
              <a:t>for</a:t>
            </a:r>
            <a:r>
              <a:rPr dirty="0" sz="3350" spc="1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350" spc="-10">
                <a:solidFill>
                  <a:srgbClr val="94DDDE"/>
                </a:solidFill>
                <a:latin typeface="Tahoma"/>
                <a:cs typeface="Tahoma"/>
              </a:rPr>
              <a:t>receiver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0511763" y="7308832"/>
            <a:ext cx="3702685" cy="1206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dirty="0" sz="3350">
                <a:solidFill>
                  <a:srgbClr val="94DDDE"/>
                </a:solidFill>
                <a:latin typeface="Tahoma"/>
                <a:cs typeface="Tahoma"/>
              </a:rPr>
              <a:t>Receiver</a:t>
            </a:r>
            <a:r>
              <a:rPr dirty="0" sz="3350" spc="5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350" spc="55">
                <a:solidFill>
                  <a:srgbClr val="94DDDE"/>
                </a:solidFill>
                <a:latin typeface="Tahoma"/>
                <a:cs typeface="Tahoma"/>
              </a:rPr>
              <a:t>public</a:t>
            </a:r>
            <a:r>
              <a:rPr dirty="0" sz="3350" spc="5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350" spc="-25">
                <a:solidFill>
                  <a:srgbClr val="94DDDE"/>
                </a:solidFill>
                <a:latin typeface="Tahoma"/>
                <a:cs typeface="Tahoma"/>
              </a:rPr>
              <a:t>key </a:t>
            </a:r>
            <a:r>
              <a:rPr dirty="0" sz="3350" spc="110">
                <a:solidFill>
                  <a:srgbClr val="94DDDE"/>
                </a:solidFill>
                <a:latin typeface="Tahoma"/>
                <a:cs typeface="Tahoma"/>
              </a:rPr>
              <a:t>(RSA)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3482846" y="2548847"/>
            <a:ext cx="3630295" cy="1206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dirty="0" sz="3350">
                <a:solidFill>
                  <a:srgbClr val="94DDDE"/>
                </a:solidFill>
                <a:latin typeface="Tahoma"/>
                <a:cs typeface="Tahoma"/>
              </a:rPr>
              <a:t>Sender</a:t>
            </a:r>
            <a:r>
              <a:rPr dirty="0" sz="3350" spc="75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350" spc="60">
                <a:solidFill>
                  <a:srgbClr val="94DDDE"/>
                </a:solidFill>
                <a:latin typeface="Tahoma"/>
                <a:cs typeface="Tahoma"/>
              </a:rPr>
              <a:t>private</a:t>
            </a:r>
            <a:r>
              <a:rPr dirty="0" sz="3350" spc="90">
                <a:solidFill>
                  <a:srgbClr val="94DDDE"/>
                </a:solidFill>
                <a:latin typeface="Tahoma"/>
                <a:cs typeface="Tahoma"/>
              </a:rPr>
              <a:t> </a:t>
            </a:r>
            <a:r>
              <a:rPr dirty="0" sz="3350" spc="-25">
                <a:solidFill>
                  <a:srgbClr val="94DDDE"/>
                </a:solidFill>
                <a:latin typeface="Tahoma"/>
                <a:cs typeface="Tahoma"/>
              </a:rPr>
              <a:t>key </a:t>
            </a:r>
            <a:r>
              <a:rPr dirty="0" sz="3350" spc="110">
                <a:solidFill>
                  <a:srgbClr val="94DDDE"/>
                </a:solidFill>
                <a:latin typeface="Tahoma"/>
                <a:cs typeface="Tahoma"/>
              </a:rPr>
              <a:t>(RSA)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4347657" y="4274905"/>
            <a:ext cx="1888489" cy="535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50" spc="40">
                <a:solidFill>
                  <a:srgbClr val="94DDDE"/>
                </a:solidFill>
                <a:latin typeface="Tahoma"/>
                <a:cs typeface="Tahoma"/>
              </a:rPr>
              <a:t>Signature</a:t>
            </a:r>
            <a:endParaRPr sz="3350">
              <a:latin typeface="Tahoma"/>
              <a:cs typeface="Tahoma"/>
            </a:endParaRPr>
          </a:p>
        </p:txBody>
      </p:sp>
      <p:pic>
        <p:nvPicPr>
          <p:cNvPr id="27" name="object 2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192473" y="5591584"/>
            <a:ext cx="5095525" cy="1266824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36534" y="4152706"/>
            <a:ext cx="3762374" cy="9334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599" y="2260334"/>
            <a:ext cx="15125699" cy="57626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29759" y="9208007"/>
            <a:ext cx="1097279" cy="10789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Secure</a:t>
            </a:r>
            <a:r>
              <a:rPr dirty="0" spc="30"/>
              <a:t> </a:t>
            </a:r>
            <a:r>
              <a:rPr dirty="0" spc="50"/>
              <a:t>Document</a:t>
            </a:r>
            <a:r>
              <a:rPr dirty="0" spc="30"/>
              <a:t> </a:t>
            </a:r>
            <a:r>
              <a:rPr dirty="0" spc="165"/>
              <a:t>Library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26767" y="7406639"/>
            <a:ext cx="2151887" cy="646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290819" y="1482514"/>
            <a:ext cx="3564890" cy="732790"/>
          </a:xfrm>
          <a:custGeom>
            <a:avLst/>
            <a:gdLst/>
            <a:ahLst/>
            <a:cxnLst/>
            <a:rect l="l" t="t" r="r" b="b"/>
            <a:pathLst>
              <a:path w="3564890" h="732789">
                <a:moveTo>
                  <a:pt x="904511" y="732573"/>
                </a:moveTo>
                <a:lnTo>
                  <a:pt x="870747" y="732573"/>
                </a:lnTo>
                <a:lnTo>
                  <a:pt x="824598" y="728400"/>
                </a:lnTo>
                <a:lnTo>
                  <a:pt x="782523" y="716317"/>
                </a:lnTo>
                <a:lnTo>
                  <a:pt x="745163" y="696976"/>
                </a:lnTo>
                <a:lnTo>
                  <a:pt x="713159" y="671029"/>
                </a:lnTo>
                <a:lnTo>
                  <a:pt x="687151" y="639129"/>
                </a:lnTo>
                <a:lnTo>
                  <a:pt x="667780" y="601927"/>
                </a:lnTo>
                <a:lnTo>
                  <a:pt x="655688" y="560076"/>
                </a:lnTo>
                <a:lnTo>
                  <a:pt x="651514" y="514228"/>
                </a:lnTo>
                <a:lnTo>
                  <a:pt x="651514" y="162212"/>
                </a:lnTo>
                <a:lnTo>
                  <a:pt x="768026" y="162212"/>
                </a:lnTo>
                <a:lnTo>
                  <a:pt x="768026" y="493773"/>
                </a:lnTo>
                <a:lnTo>
                  <a:pt x="775680" y="542903"/>
                </a:lnTo>
                <a:lnTo>
                  <a:pt x="797154" y="581420"/>
                </a:lnTo>
                <a:lnTo>
                  <a:pt x="830220" y="606558"/>
                </a:lnTo>
                <a:lnTo>
                  <a:pt x="872649" y="615551"/>
                </a:lnTo>
                <a:lnTo>
                  <a:pt x="1099637" y="615551"/>
                </a:lnTo>
                <a:lnTo>
                  <a:pt x="1087457" y="639129"/>
                </a:lnTo>
                <a:lnTo>
                  <a:pt x="1061624" y="671029"/>
                </a:lnTo>
                <a:lnTo>
                  <a:pt x="1029794" y="696976"/>
                </a:lnTo>
                <a:lnTo>
                  <a:pt x="992586" y="716317"/>
                </a:lnTo>
                <a:lnTo>
                  <a:pt x="950619" y="728400"/>
                </a:lnTo>
                <a:lnTo>
                  <a:pt x="904511" y="732573"/>
                </a:lnTo>
                <a:close/>
              </a:path>
              <a:path w="3564890" h="732789">
                <a:moveTo>
                  <a:pt x="1099637" y="615551"/>
                </a:moveTo>
                <a:lnTo>
                  <a:pt x="902134" y="615551"/>
                </a:lnTo>
                <a:lnTo>
                  <a:pt x="943961" y="606558"/>
                </a:lnTo>
                <a:lnTo>
                  <a:pt x="977094" y="581420"/>
                </a:lnTo>
                <a:lnTo>
                  <a:pt x="998902" y="542903"/>
                </a:lnTo>
                <a:lnTo>
                  <a:pt x="1006757" y="493773"/>
                </a:lnTo>
                <a:lnTo>
                  <a:pt x="1006757" y="162212"/>
                </a:lnTo>
                <a:lnTo>
                  <a:pt x="1122793" y="162212"/>
                </a:lnTo>
                <a:lnTo>
                  <a:pt x="1122793" y="514228"/>
                </a:lnTo>
                <a:lnTo>
                  <a:pt x="1118660" y="560076"/>
                </a:lnTo>
                <a:lnTo>
                  <a:pt x="1106676" y="601927"/>
                </a:lnTo>
                <a:lnTo>
                  <a:pt x="1099637" y="615551"/>
                </a:lnTo>
                <a:close/>
              </a:path>
              <a:path w="3564890" h="732789">
                <a:moveTo>
                  <a:pt x="1933144" y="723059"/>
                </a:moveTo>
                <a:lnTo>
                  <a:pt x="1818059" y="723059"/>
                </a:lnTo>
                <a:lnTo>
                  <a:pt x="1818059" y="1427"/>
                </a:lnTo>
                <a:lnTo>
                  <a:pt x="1933144" y="1427"/>
                </a:lnTo>
                <a:lnTo>
                  <a:pt x="1933144" y="340598"/>
                </a:lnTo>
                <a:lnTo>
                  <a:pt x="2091310" y="340598"/>
                </a:lnTo>
                <a:lnTo>
                  <a:pt x="2069630" y="363432"/>
                </a:lnTo>
                <a:lnTo>
                  <a:pt x="2132107" y="452863"/>
                </a:lnTo>
                <a:lnTo>
                  <a:pt x="1988785" y="452863"/>
                </a:lnTo>
                <a:lnTo>
                  <a:pt x="1933144" y="511374"/>
                </a:lnTo>
                <a:lnTo>
                  <a:pt x="1933144" y="723059"/>
                </a:lnTo>
                <a:close/>
              </a:path>
              <a:path w="3564890" h="732789">
                <a:moveTo>
                  <a:pt x="2091310" y="340598"/>
                </a:moveTo>
                <a:lnTo>
                  <a:pt x="1933144" y="340598"/>
                </a:lnTo>
                <a:lnTo>
                  <a:pt x="2122892" y="136049"/>
                </a:lnTo>
                <a:lnTo>
                  <a:pt x="2285533" y="136049"/>
                </a:lnTo>
                <a:lnTo>
                  <a:pt x="2091310" y="340598"/>
                </a:lnTo>
                <a:close/>
              </a:path>
              <a:path w="3564890" h="732789">
                <a:moveTo>
                  <a:pt x="2321200" y="723534"/>
                </a:moveTo>
                <a:lnTo>
                  <a:pt x="2178533" y="723534"/>
                </a:lnTo>
                <a:lnTo>
                  <a:pt x="1988785" y="452863"/>
                </a:lnTo>
                <a:lnTo>
                  <a:pt x="2132107" y="452863"/>
                </a:lnTo>
                <a:lnTo>
                  <a:pt x="2321200" y="723534"/>
                </a:lnTo>
                <a:close/>
              </a:path>
              <a:path w="3564890" h="732789">
                <a:moveTo>
                  <a:pt x="254899" y="724010"/>
                </a:moveTo>
                <a:lnTo>
                  <a:pt x="0" y="724010"/>
                </a:lnTo>
                <a:lnTo>
                  <a:pt x="0" y="475"/>
                </a:lnTo>
                <a:lnTo>
                  <a:pt x="254899" y="475"/>
                </a:lnTo>
                <a:lnTo>
                  <a:pt x="300719" y="4434"/>
                </a:lnTo>
                <a:lnTo>
                  <a:pt x="344475" y="15921"/>
                </a:lnTo>
                <a:lnTo>
                  <a:pt x="385682" y="34346"/>
                </a:lnTo>
                <a:lnTo>
                  <a:pt x="423856" y="59123"/>
                </a:lnTo>
                <a:lnTo>
                  <a:pt x="458512" y="89664"/>
                </a:lnTo>
                <a:lnTo>
                  <a:pt x="482806" y="117972"/>
                </a:lnTo>
                <a:lnTo>
                  <a:pt x="115560" y="117972"/>
                </a:lnTo>
                <a:lnTo>
                  <a:pt x="115560" y="607940"/>
                </a:lnTo>
                <a:lnTo>
                  <a:pt x="481923" y="607940"/>
                </a:lnTo>
                <a:lnTo>
                  <a:pt x="474191" y="618168"/>
                </a:lnTo>
                <a:lnTo>
                  <a:pt x="444328" y="648760"/>
                </a:lnTo>
                <a:lnTo>
                  <a:pt x="411287" y="674731"/>
                </a:lnTo>
                <a:lnTo>
                  <a:pt x="375445" y="695662"/>
                </a:lnTo>
                <a:lnTo>
                  <a:pt x="337181" y="711131"/>
                </a:lnTo>
                <a:lnTo>
                  <a:pt x="296873" y="720720"/>
                </a:lnTo>
                <a:lnTo>
                  <a:pt x="254899" y="724010"/>
                </a:lnTo>
                <a:close/>
              </a:path>
              <a:path w="3564890" h="732789">
                <a:moveTo>
                  <a:pt x="481923" y="607940"/>
                </a:moveTo>
                <a:lnTo>
                  <a:pt x="254899" y="607940"/>
                </a:lnTo>
                <a:lnTo>
                  <a:pt x="294230" y="602970"/>
                </a:lnTo>
                <a:lnTo>
                  <a:pt x="330758" y="588697"/>
                </a:lnTo>
                <a:lnTo>
                  <a:pt x="363730" y="566072"/>
                </a:lnTo>
                <a:lnTo>
                  <a:pt x="392395" y="536050"/>
                </a:lnTo>
                <a:lnTo>
                  <a:pt x="415999" y="499584"/>
                </a:lnTo>
                <a:lnTo>
                  <a:pt x="433791" y="457627"/>
                </a:lnTo>
                <a:lnTo>
                  <a:pt x="445017" y="411133"/>
                </a:lnTo>
                <a:lnTo>
                  <a:pt x="448927" y="361053"/>
                </a:lnTo>
                <a:lnTo>
                  <a:pt x="443844" y="305649"/>
                </a:lnTo>
                <a:lnTo>
                  <a:pt x="429344" y="254614"/>
                </a:lnTo>
                <a:lnTo>
                  <a:pt x="406551" y="209461"/>
                </a:lnTo>
                <a:lnTo>
                  <a:pt x="376586" y="171707"/>
                </a:lnTo>
                <a:lnTo>
                  <a:pt x="340574" y="142864"/>
                </a:lnTo>
                <a:lnTo>
                  <a:pt x="299637" y="124448"/>
                </a:lnTo>
                <a:lnTo>
                  <a:pt x="254899" y="117972"/>
                </a:lnTo>
                <a:lnTo>
                  <a:pt x="482806" y="117972"/>
                </a:lnTo>
                <a:lnTo>
                  <a:pt x="515332" y="165688"/>
                </a:lnTo>
                <a:lnTo>
                  <a:pt x="536527" y="209996"/>
                </a:lnTo>
                <a:lnTo>
                  <a:pt x="552266" y="257718"/>
                </a:lnTo>
                <a:lnTo>
                  <a:pt x="562064" y="308266"/>
                </a:lnTo>
                <a:lnTo>
                  <a:pt x="565438" y="361053"/>
                </a:lnTo>
                <a:lnTo>
                  <a:pt x="562589" y="410565"/>
                </a:lnTo>
                <a:lnTo>
                  <a:pt x="554352" y="457627"/>
                </a:lnTo>
                <a:lnTo>
                  <a:pt x="540925" y="502856"/>
                </a:lnTo>
                <a:lnTo>
                  <a:pt x="522867" y="544796"/>
                </a:lnTo>
                <a:lnTo>
                  <a:pt x="500496" y="583373"/>
                </a:lnTo>
                <a:lnTo>
                  <a:pt x="481923" y="607940"/>
                </a:lnTo>
                <a:close/>
              </a:path>
              <a:path w="3564890" h="732789">
                <a:moveTo>
                  <a:pt x="2654566" y="724010"/>
                </a:moveTo>
                <a:lnTo>
                  <a:pt x="2401094" y="724010"/>
                </a:lnTo>
                <a:lnTo>
                  <a:pt x="2401094" y="475"/>
                </a:lnTo>
                <a:lnTo>
                  <a:pt x="2654566" y="475"/>
                </a:lnTo>
                <a:lnTo>
                  <a:pt x="2700816" y="4434"/>
                </a:lnTo>
                <a:lnTo>
                  <a:pt x="2744837" y="15921"/>
                </a:lnTo>
                <a:lnTo>
                  <a:pt x="2786173" y="34346"/>
                </a:lnTo>
                <a:lnTo>
                  <a:pt x="2824364" y="59123"/>
                </a:lnTo>
                <a:lnTo>
                  <a:pt x="2858951" y="89664"/>
                </a:lnTo>
                <a:lnTo>
                  <a:pt x="2883144" y="117972"/>
                </a:lnTo>
                <a:lnTo>
                  <a:pt x="2517130" y="117972"/>
                </a:lnTo>
                <a:lnTo>
                  <a:pt x="2517130" y="607940"/>
                </a:lnTo>
                <a:lnTo>
                  <a:pt x="2882433" y="607940"/>
                </a:lnTo>
                <a:lnTo>
                  <a:pt x="2874750" y="618168"/>
                </a:lnTo>
                <a:lnTo>
                  <a:pt x="2845007" y="648760"/>
                </a:lnTo>
                <a:lnTo>
                  <a:pt x="2812012" y="674731"/>
                </a:lnTo>
                <a:lnTo>
                  <a:pt x="2776116" y="695662"/>
                </a:lnTo>
                <a:lnTo>
                  <a:pt x="2737675" y="711131"/>
                </a:lnTo>
                <a:lnTo>
                  <a:pt x="2697040" y="720720"/>
                </a:lnTo>
                <a:lnTo>
                  <a:pt x="2654566" y="724010"/>
                </a:lnTo>
                <a:close/>
              </a:path>
              <a:path w="3564890" h="732789">
                <a:moveTo>
                  <a:pt x="2882433" y="607940"/>
                </a:moveTo>
                <a:lnTo>
                  <a:pt x="2654566" y="607940"/>
                </a:lnTo>
                <a:lnTo>
                  <a:pt x="2694171" y="602970"/>
                </a:lnTo>
                <a:lnTo>
                  <a:pt x="2730827" y="588697"/>
                </a:lnTo>
                <a:lnTo>
                  <a:pt x="2763816" y="566072"/>
                </a:lnTo>
                <a:lnTo>
                  <a:pt x="2792419" y="536050"/>
                </a:lnTo>
                <a:lnTo>
                  <a:pt x="2815917" y="499584"/>
                </a:lnTo>
                <a:lnTo>
                  <a:pt x="2833592" y="457627"/>
                </a:lnTo>
                <a:lnTo>
                  <a:pt x="2844724" y="411133"/>
                </a:lnTo>
                <a:lnTo>
                  <a:pt x="2848594" y="361053"/>
                </a:lnTo>
                <a:lnTo>
                  <a:pt x="2844724" y="312367"/>
                </a:lnTo>
                <a:lnTo>
                  <a:pt x="2833592" y="266880"/>
                </a:lnTo>
                <a:lnTo>
                  <a:pt x="2815917" y="225608"/>
                </a:lnTo>
                <a:lnTo>
                  <a:pt x="2792419" y="189565"/>
                </a:lnTo>
                <a:lnTo>
                  <a:pt x="2763816" y="159765"/>
                </a:lnTo>
                <a:lnTo>
                  <a:pt x="2730827" y="137223"/>
                </a:lnTo>
                <a:lnTo>
                  <a:pt x="2694171" y="122954"/>
                </a:lnTo>
                <a:lnTo>
                  <a:pt x="2654566" y="117972"/>
                </a:lnTo>
                <a:lnTo>
                  <a:pt x="2883144" y="117972"/>
                </a:lnTo>
                <a:lnTo>
                  <a:pt x="2915479" y="165688"/>
                </a:lnTo>
                <a:lnTo>
                  <a:pt x="2936503" y="209996"/>
                </a:lnTo>
                <a:lnTo>
                  <a:pt x="2952088" y="257718"/>
                </a:lnTo>
                <a:lnTo>
                  <a:pt x="2961775" y="308266"/>
                </a:lnTo>
                <a:lnTo>
                  <a:pt x="2965106" y="361053"/>
                </a:lnTo>
                <a:lnTo>
                  <a:pt x="2962302" y="410565"/>
                </a:lnTo>
                <a:lnTo>
                  <a:pt x="2954184" y="457627"/>
                </a:lnTo>
                <a:lnTo>
                  <a:pt x="2940927" y="502856"/>
                </a:lnTo>
                <a:lnTo>
                  <a:pt x="2923063" y="544796"/>
                </a:lnTo>
                <a:lnTo>
                  <a:pt x="2900887" y="583373"/>
                </a:lnTo>
                <a:lnTo>
                  <a:pt x="2882433" y="607940"/>
                </a:lnTo>
                <a:close/>
              </a:path>
              <a:path w="3564890" h="732789">
                <a:moveTo>
                  <a:pt x="3349833" y="723534"/>
                </a:moveTo>
                <a:lnTo>
                  <a:pt x="3055462" y="723534"/>
                </a:lnTo>
                <a:lnTo>
                  <a:pt x="3055462" y="0"/>
                </a:lnTo>
                <a:lnTo>
                  <a:pt x="3313215" y="0"/>
                </a:lnTo>
                <a:lnTo>
                  <a:pt x="3359229" y="5436"/>
                </a:lnTo>
                <a:lnTo>
                  <a:pt x="3401816" y="20891"/>
                </a:lnTo>
                <a:lnTo>
                  <a:pt x="3439644" y="45084"/>
                </a:lnTo>
                <a:lnTo>
                  <a:pt x="3471383" y="76732"/>
                </a:lnTo>
                <a:lnTo>
                  <a:pt x="3495702" y="114555"/>
                </a:lnTo>
                <a:lnTo>
                  <a:pt x="3496947" y="117972"/>
                </a:lnTo>
                <a:lnTo>
                  <a:pt x="3170547" y="117972"/>
                </a:lnTo>
                <a:lnTo>
                  <a:pt x="3170547" y="291126"/>
                </a:lnTo>
                <a:lnTo>
                  <a:pt x="3495446" y="291126"/>
                </a:lnTo>
                <a:lnTo>
                  <a:pt x="3490472" y="302000"/>
                </a:lnTo>
                <a:lnTo>
                  <a:pt x="3472527" y="329657"/>
                </a:lnTo>
                <a:lnTo>
                  <a:pt x="3510817" y="363930"/>
                </a:lnTo>
                <a:lnTo>
                  <a:pt x="3539878" y="405828"/>
                </a:lnTo>
                <a:lnTo>
                  <a:pt x="3540586" y="407672"/>
                </a:lnTo>
                <a:lnTo>
                  <a:pt x="3170548" y="407672"/>
                </a:lnTo>
                <a:lnTo>
                  <a:pt x="3170548" y="607940"/>
                </a:lnTo>
                <a:lnTo>
                  <a:pt x="3539220" y="607940"/>
                </a:lnTo>
                <a:lnTo>
                  <a:pt x="3517767" y="642119"/>
                </a:lnTo>
                <a:lnTo>
                  <a:pt x="3484548" y="675754"/>
                </a:lnTo>
                <a:lnTo>
                  <a:pt x="3444648" y="701417"/>
                </a:lnTo>
                <a:lnTo>
                  <a:pt x="3399324" y="717784"/>
                </a:lnTo>
                <a:lnTo>
                  <a:pt x="3349833" y="723534"/>
                </a:lnTo>
                <a:close/>
              </a:path>
              <a:path w="3564890" h="732789">
                <a:moveTo>
                  <a:pt x="3495446" y="291126"/>
                </a:moveTo>
                <a:lnTo>
                  <a:pt x="3313215" y="291126"/>
                </a:lnTo>
                <a:lnTo>
                  <a:pt x="3347076" y="284280"/>
                </a:lnTo>
                <a:lnTo>
                  <a:pt x="3374740" y="265617"/>
                </a:lnTo>
                <a:lnTo>
                  <a:pt x="3393399" y="237945"/>
                </a:lnTo>
                <a:lnTo>
                  <a:pt x="3400242" y="204073"/>
                </a:lnTo>
                <a:lnTo>
                  <a:pt x="3393398" y="170150"/>
                </a:lnTo>
                <a:lnTo>
                  <a:pt x="3374740" y="142828"/>
                </a:lnTo>
                <a:lnTo>
                  <a:pt x="3347076" y="124602"/>
                </a:lnTo>
                <a:lnTo>
                  <a:pt x="3313215" y="117972"/>
                </a:lnTo>
                <a:lnTo>
                  <a:pt x="3496947" y="117972"/>
                </a:lnTo>
                <a:lnTo>
                  <a:pt x="3511269" y="157271"/>
                </a:lnTo>
                <a:lnTo>
                  <a:pt x="3516754" y="203598"/>
                </a:lnTo>
                <a:lnTo>
                  <a:pt x="3513571" y="237945"/>
                </a:lnTo>
                <a:lnTo>
                  <a:pt x="3513522" y="238480"/>
                </a:lnTo>
                <a:lnTo>
                  <a:pt x="3504449" y="271444"/>
                </a:lnTo>
                <a:lnTo>
                  <a:pt x="3495446" y="291126"/>
                </a:lnTo>
                <a:close/>
              </a:path>
              <a:path w="3564890" h="732789">
                <a:moveTo>
                  <a:pt x="3539220" y="607940"/>
                </a:moveTo>
                <a:lnTo>
                  <a:pt x="3349833" y="607940"/>
                </a:lnTo>
                <a:lnTo>
                  <a:pt x="3387833" y="600143"/>
                </a:lnTo>
                <a:lnTo>
                  <a:pt x="3419502" y="578744"/>
                </a:lnTo>
                <a:lnTo>
                  <a:pt x="3441185" y="546731"/>
                </a:lnTo>
                <a:lnTo>
                  <a:pt x="3449225" y="507092"/>
                </a:lnTo>
                <a:lnTo>
                  <a:pt x="3441185" y="469081"/>
                </a:lnTo>
                <a:lnTo>
                  <a:pt x="3419502" y="437403"/>
                </a:lnTo>
                <a:lnTo>
                  <a:pt x="3387833" y="415714"/>
                </a:lnTo>
                <a:lnTo>
                  <a:pt x="3349833" y="407672"/>
                </a:lnTo>
                <a:lnTo>
                  <a:pt x="3540586" y="407672"/>
                </a:lnTo>
                <a:lnTo>
                  <a:pt x="3558328" y="453881"/>
                </a:lnTo>
                <a:lnTo>
                  <a:pt x="3564785" y="506617"/>
                </a:lnTo>
                <a:lnTo>
                  <a:pt x="3559142" y="556228"/>
                </a:lnTo>
                <a:lnTo>
                  <a:pt x="3543051" y="601836"/>
                </a:lnTo>
                <a:lnTo>
                  <a:pt x="3539220" y="607940"/>
                </a:lnTo>
                <a:close/>
              </a:path>
              <a:path w="3564890" h="732789">
                <a:moveTo>
                  <a:pt x="1479937" y="732573"/>
                </a:moveTo>
                <a:lnTo>
                  <a:pt x="1451404" y="732573"/>
                </a:lnTo>
                <a:lnTo>
                  <a:pt x="1403680" y="727778"/>
                </a:lnTo>
                <a:lnTo>
                  <a:pt x="1359227" y="714020"/>
                </a:lnTo>
                <a:lnTo>
                  <a:pt x="1318999" y="692235"/>
                </a:lnTo>
                <a:lnTo>
                  <a:pt x="1283948" y="663359"/>
                </a:lnTo>
                <a:lnTo>
                  <a:pt x="1255027" y="628328"/>
                </a:lnTo>
                <a:lnTo>
                  <a:pt x="1233190" y="588080"/>
                </a:lnTo>
                <a:lnTo>
                  <a:pt x="1219388" y="543550"/>
                </a:lnTo>
                <a:lnTo>
                  <a:pt x="1214576" y="495676"/>
                </a:lnTo>
                <a:lnTo>
                  <a:pt x="1214576" y="391974"/>
                </a:lnTo>
                <a:lnTo>
                  <a:pt x="1219400" y="344449"/>
                </a:lnTo>
                <a:lnTo>
                  <a:pt x="1233123" y="300320"/>
                </a:lnTo>
                <a:lnTo>
                  <a:pt x="1254902" y="260249"/>
                </a:lnTo>
                <a:lnTo>
                  <a:pt x="1283770" y="225301"/>
                </a:lnTo>
                <a:lnTo>
                  <a:pt x="1318790" y="196441"/>
                </a:lnTo>
                <a:lnTo>
                  <a:pt x="1359027" y="174632"/>
                </a:lnTo>
                <a:lnTo>
                  <a:pt x="1403543" y="160840"/>
                </a:lnTo>
                <a:lnTo>
                  <a:pt x="1451404" y="156028"/>
                </a:lnTo>
                <a:lnTo>
                  <a:pt x="1479937" y="156028"/>
                </a:lnTo>
                <a:lnTo>
                  <a:pt x="1528610" y="160687"/>
                </a:lnTo>
                <a:lnTo>
                  <a:pt x="1574083" y="174030"/>
                </a:lnTo>
                <a:lnTo>
                  <a:pt x="1615343" y="195111"/>
                </a:lnTo>
                <a:lnTo>
                  <a:pt x="1651376" y="222982"/>
                </a:lnTo>
                <a:lnTo>
                  <a:pt x="1681167" y="256696"/>
                </a:lnTo>
                <a:lnTo>
                  <a:pt x="1689047" y="270195"/>
                </a:lnTo>
                <a:lnTo>
                  <a:pt x="1450928" y="270195"/>
                </a:lnTo>
                <a:lnTo>
                  <a:pt x="1403543" y="279724"/>
                </a:lnTo>
                <a:lnTo>
                  <a:pt x="1364674" y="305754"/>
                </a:lnTo>
                <a:lnTo>
                  <a:pt x="1338377" y="344449"/>
                </a:lnTo>
                <a:lnTo>
                  <a:pt x="1328710" y="391974"/>
                </a:lnTo>
                <a:lnTo>
                  <a:pt x="1328710" y="495676"/>
                </a:lnTo>
                <a:lnTo>
                  <a:pt x="1338451" y="542227"/>
                </a:lnTo>
                <a:lnTo>
                  <a:pt x="1364912" y="580171"/>
                </a:lnTo>
                <a:lnTo>
                  <a:pt x="1403945" y="605718"/>
                </a:lnTo>
                <a:lnTo>
                  <a:pt x="1451404" y="615075"/>
                </a:lnTo>
                <a:lnTo>
                  <a:pt x="1697090" y="615075"/>
                </a:lnTo>
                <a:lnTo>
                  <a:pt x="1686847" y="632137"/>
                </a:lnTo>
                <a:lnTo>
                  <a:pt x="1656310" y="665737"/>
                </a:lnTo>
                <a:lnTo>
                  <a:pt x="1619331" y="693539"/>
                </a:lnTo>
                <a:lnTo>
                  <a:pt x="1576929" y="714585"/>
                </a:lnTo>
                <a:lnTo>
                  <a:pt x="1530125" y="727916"/>
                </a:lnTo>
                <a:lnTo>
                  <a:pt x="1479937" y="732573"/>
                </a:lnTo>
                <a:close/>
              </a:path>
              <a:path w="3564890" h="732789">
                <a:moveTo>
                  <a:pt x="1722948" y="383411"/>
                </a:moveTo>
                <a:lnTo>
                  <a:pt x="1605485" y="383411"/>
                </a:lnTo>
                <a:lnTo>
                  <a:pt x="1595491" y="339231"/>
                </a:lnTo>
                <a:lnTo>
                  <a:pt x="1568332" y="303256"/>
                </a:lnTo>
                <a:lnTo>
                  <a:pt x="1528244" y="279055"/>
                </a:lnTo>
                <a:lnTo>
                  <a:pt x="1479462" y="270195"/>
                </a:lnTo>
                <a:lnTo>
                  <a:pt x="1689047" y="270195"/>
                </a:lnTo>
                <a:lnTo>
                  <a:pt x="1703702" y="295303"/>
                </a:lnTo>
                <a:lnTo>
                  <a:pt x="1717967" y="337858"/>
                </a:lnTo>
                <a:lnTo>
                  <a:pt x="1722948" y="383411"/>
                </a:lnTo>
                <a:close/>
              </a:path>
              <a:path w="3564890" h="732789">
                <a:moveTo>
                  <a:pt x="1697090" y="615075"/>
                </a:moveTo>
                <a:lnTo>
                  <a:pt x="1479937" y="615075"/>
                </a:lnTo>
                <a:lnTo>
                  <a:pt x="1531090" y="606483"/>
                </a:lnTo>
                <a:lnTo>
                  <a:pt x="1573147" y="583085"/>
                </a:lnTo>
                <a:lnTo>
                  <a:pt x="1601651" y="548448"/>
                </a:lnTo>
                <a:lnTo>
                  <a:pt x="1612143" y="506141"/>
                </a:lnTo>
                <a:lnTo>
                  <a:pt x="1729606" y="506141"/>
                </a:lnTo>
                <a:lnTo>
                  <a:pt x="1724515" y="551380"/>
                </a:lnTo>
                <a:lnTo>
                  <a:pt x="1709922" y="593699"/>
                </a:lnTo>
                <a:lnTo>
                  <a:pt x="1697090" y="615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51282" y="1052484"/>
            <a:ext cx="1590675" cy="1591310"/>
            <a:chOff x="11151282" y="1052484"/>
            <a:chExt cx="1590675" cy="1591310"/>
          </a:xfrm>
        </p:grpSpPr>
        <p:sp>
          <p:nvSpPr>
            <p:cNvPr id="4" name="object 4" descr=""/>
            <p:cNvSpPr/>
            <p:nvPr/>
          </p:nvSpPr>
          <p:spPr>
            <a:xfrm>
              <a:off x="11151282" y="1052484"/>
              <a:ext cx="1590675" cy="1591310"/>
            </a:xfrm>
            <a:custGeom>
              <a:avLst/>
              <a:gdLst/>
              <a:ahLst/>
              <a:cxnLst/>
              <a:rect l="l" t="t" r="r" b="b"/>
              <a:pathLst>
                <a:path w="1590675" h="1591310">
                  <a:moveTo>
                    <a:pt x="795133" y="1590730"/>
                  </a:moveTo>
                  <a:lnTo>
                    <a:pt x="746618" y="1589281"/>
                  </a:lnTo>
                  <a:lnTo>
                    <a:pt x="698883" y="1584990"/>
                  </a:lnTo>
                  <a:lnTo>
                    <a:pt x="652009" y="1577940"/>
                  </a:lnTo>
                  <a:lnTo>
                    <a:pt x="606079" y="1568212"/>
                  </a:lnTo>
                  <a:lnTo>
                    <a:pt x="561176" y="1555890"/>
                  </a:lnTo>
                  <a:lnTo>
                    <a:pt x="517382" y="1541056"/>
                  </a:lnTo>
                  <a:lnTo>
                    <a:pt x="474780" y="1523792"/>
                  </a:lnTo>
                  <a:lnTo>
                    <a:pt x="433452" y="1504181"/>
                  </a:lnTo>
                  <a:lnTo>
                    <a:pt x="393480" y="1482306"/>
                  </a:lnTo>
                  <a:lnTo>
                    <a:pt x="354947" y="1458248"/>
                  </a:lnTo>
                  <a:lnTo>
                    <a:pt x="317936" y="1432091"/>
                  </a:lnTo>
                  <a:lnTo>
                    <a:pt x="282529" y="1403917"/>
                  </a:lnTo>
                  <a:lnTo>
                    <a:pt x="248809" y="1373808"/>
                  </a:lnTo>
                  <a:lnTo>
                    <a:pt x="216858" y="1341848"/>
                  </a:lnTo>
                  <a:lnTo>
                    <a:pt x="186758" y="1308117"/>
                  </a:lnTo>
                  <a:lnTo>
                    <a:pt x="158592" y="1272700"/>
                  </a:lnTo>
                  <a:lnTo>
                    <a:pt x="132442" y="1235678"/>
                  </a:lnTo>
                  <a:lnTo>
                    <a:pt x="108392" y="1197135"/>
                  </a:lnTo>
                  <a:lnTo>
                    <a:pt x="86522" y="1157151"/>
                  </a:lnTo>
                  <a:lnTo>
                    <a:pt x="66917" y="1115811"/>
                  </a:lnTo>
                  <a:lnTo>
                    <a:pt x="49658" y="1073196"/>
                  </a:lnTo>
                  <a:lnTo>
                    <a:pt x="34829" y="1029390"/>
                  </a:lnTo>
                  <a:lnTo>
                    <a:pt x="22510" y="984473"/>
                  </a:lnTo>
                  <a:lnTo>
                    <a:pt x="12785" y="938530"/>
                  </a:lnTo>
                  <a:lnTo>
                    <a:pt x="5737" y="891643"/>
                  </a:lnTo>
                  <a:lnTo>
                    <a:pt x="1448" y="843893"/>
                  </a:lnTo>
                  <a:lnTo>
                    <a:pt x="0" y="795365"/>
                  </a:lnTo>
                  <a:lnTo>
                    <a:pt x="1448" y="746836"/>
                  </a:lnTo>
                  <a:lnTo>
                    <a:pt x="5737" y="699086"/>
                  </a:lnTo>
                  <a:lnTo>
                    <a:pt x="12785" y="652199"/>
                  </a:lnTo>
                  <a:lnTo>
                    <a:pt x="22510" y="606256"/>
                  </a:lnTo>
                  <a:lnTo>
                    <a:pt x="34829" y="561340"/>
                  </a:lnTo>
                  <a:lnTo>
                    <a:pt x="49658" y="517533"/>
                  </a:lnTo>
                  <a:lnTo>
                    <a:pt x="66917" y="474918"/>
                  </a:lnTo>
                  <a:lnTo>
                    <a:pt x="86522" y="433578"/>
                  </a:lnTo>
                  <a:lnTo>
                    <a:pt x="108392" y="393595"/>
                  </a:lnTo>
                  <a:lnTo>
                    <a:pt x="132442" y="355051"/>
                  </a:lnTo>
                  <a:lnTo>
                    <a:pt x="158592" y="318029"/>
                  </a:lnTo>
                  <a:lnTo>
                    <a:pt x="186758" y="282612"/>
                  </a:lnTo>
                  <a:lnTo>
                    <a:pt x="216858" y="248881"/>
                  </a:lnTo>
                  <a:lnTo>
                    <a:pt x="248809" y="216921"/>
                  </a:lnTo>
                  <a:lnTo>
                    <a:pt x="282529" y="186812"/>
                  </a:lnTo>
                  <a:lnTo>
                    <a:pt x="317936" y="158638"/>
                  </a:lnTo>
                  <a:lnTo>
                    <a:pt x="354947" y="132481"/>
                  </a:lnTo>
                  <a:lnTo>
                    <a:pt x="393480" y="108423"/>
                  </a:lnTo>
                  <a:lnTo>
                    <a:pt x="433452" y="86548"/>
                  </a:lnTo>
                  <a:lnTo>
                    <a:pt x="474780" y="66937"/>
                  </a:lnTo>
                  <a:lnTo>
                    <a:pt x="517382" y="49673"/>
                  </a:lnTo>
                  <a:lnTo>
                    <a:pt x="561176" y="34839"/>
                  </a:lnTo>
                  <a:lnTo>
                    <a:pt x="606079" y="22517"/>
                  </a:lnTo>
                  <a:lnTo>
                    <a:pt x="652009" y="12789"/>
                  </a:lnTo>
                  <a:lnTo>
                    <a:pt x="698883" y="5739"/>
                  </a:lnTo>
                  <a:lnTo>
                    <a:pt x="746618" y="1448"/>
                  </a:lnTo>
                  <a:lnTo>
                    <a:pt x="795133" y="0"/>
                  </a:lnTo>
                  <a:lnTo>
                    <a:pt x="843648" y="1448"/>
                  </a:lnTo>
                  <a:lnTo>
                    <a:pt x="891383" y="5739"/>
                  </a:lnTo>
                  <a:lnTo>
                    <a:pt x="938257" y="12789"/>
                  </a:lnTo>
                  <a:lnTo>
                    <a:pt x="984187" y="22517"/>
                  </a:lnTo>
                  <a:lnTo>
                    <a:pt x="1029090" y="34839"/>
                  </a:lnTo>
                  <a:lnTo>
                    <a:pt x="1072884" y="49673"/>
                  </a:lnTo>
                  <a:lnTo>
                    <a:pt x="1115486" y="66937"/>
                  </a:lnTo>
                  <a:lnTo>
                    <a:pt x="1156815" y="86548"/>
                  </a:lnTo>
                  <a:lnTo>
                    <a:pt x="1196786" y="108423"/>
                  </a:lnTo>
                  <a:lnTo>
                    <a:pt x="1235319" y="132481"/>
                  </a:lnTo>
                  <a:lnTo>
                    <a:pt x="1272330" y="158638"/>
                  </a:lnTo>
                  <a:lnTo>
                    <a:pt x="1307737" y="186812"/>
                  </a:lnTo>
                  <a:lnTo>
                    <a:pt x="1341457" y="216921"/>
                  </a:lnTo>
                  <a:lnTo>
                    <a:pt x="1373409" y="248881"/>
                  </a:lnTo>
                  <a:lnTo>
                    <a:pt x="1403509" y="282612"/>
                  </a:lnTo>
                  <a:lnTo>
                    <a:pt x="1431675" y="318029"/>
                  </a:lnTo>
                  <a:lnTo>
                    <a:pt x="1457824" y="355051"/>
                  </a:lnTo>
                  <a:lnTo>
                    <a:pt x="1481875" y="393595"/>
                  </a:lnTo>
                  <a:lnTo>
                    <a:pt x="1503744" y="433578"/>
                  </a:lnTo>
                  <a:lnTo>
                    <a:pt x="1523349" y="474918"/>
                  </a:lnTo>
                  <a:lnTo>
                    <a:pt x="1540608" y="517533"/>
                  </a:lnTo>
                  <a:lnTo>
                    <a:pt x="1555438" y="561340"/>
                  </a:lnTo>
                  <a:lnTo>
                    <a:pt x="1567756" y="606256"/>
                  </a:lnTo>
                  <a:lnTo>
                    <a:pt x="1577481" y="652199"/>
                  </a:lnTo>
                  <a:lnTo>
                    <a:pt x="1584529" y="699086"/>
                  </a:lnTo>
                  <a:lnTo>
                    <a:pt x="1588819" y="746836"/>
                  </a:lnTo>
                  <a:lnTo>
                    <a:pt x="1590267" y="795365"/>
                  </a:lnTo>
                  <a:lnTo>
                    <a:pt x="1588819" y="843893"/>
                  </a:lnTo>
                  <a:lnTo>
                    <a:pt x="1584529" y="891643"/>
                  </a:lnTo>
                  <a:lnTo>
                    <a:pt x="1577481" y="938530"/>
                  </a:lnTo>
                  <a:lnTo>
                    <a:pt x="1567756" y="984473"/>
                  </a:lnTo>
                  <a:lnTo>
                    <a:pt x="1555438" y="1029390"/>
                  </a:lnTo>
                  <a:lnTo>
                    <a:pt x="1540608" y="1073196"/>
                  </a:lnTo>
                  <a:lnTo>
                    <a:pt x="1523349" y="1115811"/>
                  </a:lnTo>
                  <a:lnTo>
                    <a:pt x="1503744" y="1157151"/>
                  </a:lnTo>
                  <a:lnTo>
                    <a:pt x="1481875" y="1197135"/>
                  </a:lnTo>
                  <a:lnTo>
                    <a:pt x="1457824" y="1235678"/>
                  </a:lnTo>
                  <a:lnTo>
                    <a:pt x="1431675" y="1272700"/>
                  </a:lnTo>
                  <a:lnTo>
                    <a:pt x="1403509" y="1308117"/>
                  </a:lnTo>
                  <a:lnTo>
                    <a:pt x="1373409" y="1341848"/>
                  </a:lnTo>
                  <a:lnTo>
                    <a:pt x="1341457" y="1373808"/>
                  </a:lnTo>
                  <a:lnTo>
                    <a:pt x="1307737" y="1403917"/>
                  </a:lnTo>
                  <a:lnTo>
                    <a:pt x="1272330" y="1432091"/>
                  </a:lnTo>
                  <a:lnTo>
                    <a:pt x="1235319" y="1458248"/>
                  </a:lnTo>
                  <a:lnTo>
                    <a:pt x="1196786" y="1482306"/>
                  </a:lnTo>
                  <a:lnTo>
                    <a:pt x="1156815" y="1504181"/>
                  </a:lnTo>
                  <a:lnTo>
                    <a:pt x="1115486" y="1523792"/>
                  </a:lnTo>
                  <a:lnTo>
                    <a:pt x="1072884" y="1541056"/>
                  </a:lnTo>
                  <a:lnTo>
                    <a:pt x="1029090" y="1555890"/>
                  </a:lnTo>
                  <a:lnTo>
                    <a:pt x="984187" y="1568212"/>
                  </a:lnTo>
                  <a:lnTo>
                    <a:pt x="938257" y="1577940"/>
                  </a:lnTo>
                  <a:lnTo>
                    <a:pt x="891383" y="1584990"/>
                  </a:lnTo>
                  <a:lnTo>
                    <a:pt x="843648" y="1589281"/>
                  </a:lnTo>
                  <a:lnTo>
                    <a:pt x="795133" y="15907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451349" y="1518195"/>
              <a:ext cx="1038860" cy="659765"/>
            </a:xfrm>
            <a:custGeom>
              <a:avLst/>
              <a:gdLst/>
              <a:ahLst/>
              <a:cxnLst/>
              <a:rect l="l" t="t" r="r" b="b"/>
              <a:pathLst>
                <a:path w="1038859" h="659764">
                  <a:moveTo>
                    <a:pt x="659130" y="329666"/>
                  </a:moveTo>
                  <a:lnTo>
                    <a:pt x="655548" y="281025"/>
                  </a:lnTo>
                  <a:lnTo>
                    <a:pt x="645147" y="234581"/>
                  </a:lnTo>
                  <a:lnTo>
                    <a:pt x="628446" y="190830"/>
                  </a:lnTo>
                  <a:lnTo>
                    <a:pt x="605942" y="150317"/>
                  </a:lnTo>
                  <a:lnTo>
                    <a:pt x="578180" y="113525"/>
                  </a:lnTo>
                  <a:lnTo>
                    <a:pt x="545642" y="80975"/>
                  </a:lnTo>
                  <a:lnTo>
                    <a:pt x="508863" y="53200"/>
                  </a:lnTo>
                  <a:lnTo>
                    <a:pt x="468350" y="30695"/>
                  </a:lnTo>
                  <a:lnTo>
                    <a:pt x="424624" y="13982"/>
                  </a:lnTo>
                  <a:lnTo>
                    <a:pt x="378193" y="3581"/>
                  </a:lnTo>
                  <a:lnTo>
                    <a:pt x="329565" y="0"/>
                  </a:lnTo>
                  <a:lnTo>
                    <a:pt x="280949" y="3581"/>
                  </a:lnTo>
                  <a:lnTo>
                    <a:pt x="234518" y="13982"/>
                  </a:lnTo>
                  <a:lnTo>
                    <a:pt x="190779" y="30695"/>
                  </a:lnTo>
                  <a:lnTo>
                    <a:pt x="150266" y="53200"/>
                  </a:lnTo>
                  <a:lnTo>
                    <a:pt x="113487" y="80975"/>
                  </a:lnTo>
                  <a:lnTo>
                    <a:pt x="80962" y="113525"/>
                  </a:lnTo>
                  <a:lnTo>
                    <a:pt x="53187" y="150317"/>
                  </a:lnTo>
                  <a:lnTo>
                    <a:pt x="30695" y="190830"/>
                  </a:lnTo>
                  <a:lnTo>
                    <a:pt x="13982" y="234581"/>
                  </a:lnTo>
                  <a:lnTo>
                    <a:pt x="3581" y="281025"/>
                  </a:lnTo>
                  <a:lnTo>
                    <a:pt x="0" y="329666"/>
                  </a:lnTo>
                  <a:lnTo>
                    <a:pt x="3581" y="378294"/>
                  </a:lnTo>
                  <a:lnTo>
                    <a:pt x="13982" y="424738"/>
                  </a:lnTo>
                  <a:lnTo>
                    <a:pt x="30695" y="468490"/>
                  </a:lnTo>
                  <a:lnTo>
                    <a:pt x="53187" y="509003"/>
                  </a:lnTo>
                  <a:lnTo>
                    <a:pt x="80962" y="545795"/>
                  </a:lnTo>
                  <a:lnTo>
                    <a:pt x="113487" y="578345"/>
                  </a:lnTo>
                  <a:lnTo>
                    <a:pt x="150266" y="606120"/>
                  </a:lnTo>
                  <a:lnTo>
                    <a:pt x="190779" y="628624"/>
                  </a:lnTo>
                  <a:lnTo>
                    <a:pt x="234518" y="645337"/>
                  </a:lnTo>
                  <a:lnTo>
                    <a:pt x="280949" y="655739"/>
                  </a:lnTo>
                  <a:lnTo>
                    <a:pt x="329565" y="659320"/>
                  </a:lnTo>
                  <a:lnTo>
                    <a:pt x="378193" y="655739"/>
                  </a:lnTo>
                  <a:lnTo>
                    <a:pt x="424624" y="645337"/>
                  </a:lnTo>
                  <a:lnTo>
                    <a:pt x="468350" y="628624"/>
                  </a:lnTo>
                  <a:lnTo>
                    <a:pt x="508863" y="606120"/>
                  </a:lnTo>
                  <a:lnTo>
                    <a:pt x="545642" y="578345"/>
                  </a:lnTo>
                  <a:lnTo>
                    <a:pt x="578180" y="545795"/>
                  </a:lnTo>
                  <a:lnTo>
                    <a:pt x="605942" y="509003"/>
                  </a:lnTo>
                  <a:lnTo>
                    <a:pt x="628446" y="468490"/>
                  </a:lnTo>
                  <a:lnTo>
                    <a:pt x="645147" y="424738"/>
                  </a:lnTo>
                  <a:lnTo>
                    <a:pt x="655548" y="378294"/>
                  </a:lnTo>
                  <a:lnTo>
                    <a:pt x="659130" y="329666"/>
                  </a:lnTo>
                  <a:close/>
                </a:path>
                <a:path w="1038859" h="659764">
                  <a:moveTo>
                    <a:pt x="1038618" y="328714"/>
                  </a:moveTo>
                  <a:lnTo>
                    <a:pt x="1029220" y="282930"/>
                  </a:lnTo>
                  <a:lnTo>
                    <a:pt x="1003668" y="245757"/>
                  </a:lnTo>
                  <a:lnTo>
                    <a:pt x="966000" y="220802"/>
                  </a:lnTo>
                  <a:lnTo>
                    <a:pt x="920216" y="211683"/>
                  </a:lnTo>
                  <a:lnTo>
                    <a:pt x="764222" y="211683"/>
                  </a:lnTo>
                  <a:lnTo>
                    <a:pt x="764222" y="447154"/>
                  </a:lnTo>
                  <a:lnTo>
                    <a:pt x="920216" y="447154"/>
                  </a:lnTo>
                  <a:lnTo>
                    <a:pt x="966000" y="437743"/>
                  </a:lnTo>
                  <a:lnTo>
                    <a:pt x="1003668" y="412191"/>
                  </a:lnTo>
                  <a:lnTo>
                    <a:pt x="1029220" y="374510"/>
                  </a:lnTo>
                  <a:lnTo>
                    <a:pt x="1038618" y="328714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54122" y="3217699"/>
            <a:ext cx="5819774" cy="63531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23663" y="9208007"/>
            <a:ext cx="1094231" cy="107899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85"/>
              <a:t>Database</a:t>
            </a: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2165" y="2914649"/>
            <a:ext cx="104775" cy="1047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2165" y="3505200"/>
            <a:ext cx="104775" cy="1047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2165" y="4686299"/>
            <a:ext cx="104775" cy="10477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2165" y="5867399"/>
            <a:ext cx="104775" cy="10477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2165" y="7048499"/>
            <a:ext cx="104775" cy="104774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592265" y="1958327"/>
            <a:ext cx="8618220" cy="5930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35330" marR="1188720" indent="-723265">
              <a:lnSpc>
                <a:spcPct val="115700"/>
              </a:lnSpc>
              <a:spcBef>
                <a:spcPts val="95"/>
              </a:spcBef>
            </a:pPr>
            <a:r>
              <a:rPr dirty="0" sz="3350" spc="100">
                <a:solidFill>
                  <a:srgbClr val="FFFFFF"/>
                </a:solidFill>
                <a:latin typeface="Tahoma"/>
                <a:cs typeface="Tahoma"/>
              </a:rPr>
              <a:t>Database</a:t>
            </a:r>
            <a:r>
              <a:rPr dirty="0" sz="335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335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trusted</a:t>
            </a:r>
            <a:r>
              <a:rPr dirty="0" sz="335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5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dirty="0" sz="335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35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Server</a:t>
            </a:r>
            <a:r>
              <a:rPr dirty="0" sz="335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-20">
                <a:solidFill>
                  <a:srgbClr val="FFFFFF"/>
                </a:solidFill>
                <a:latin typeface="Tahoma"/>
                <a:cs typeface="Tahoma"/>
              </a:rPr>
              <a:t>and: </a:t>
            </a:r>
            <a:r>
              <a:rPr dirty="0" sz="3350" spc="-11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3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85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dirty="0" sz="3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-100" b="1">
                <a:solidFill>
                  <a:srgbClr val="FFFFFF"/>
                </a:solidFill>
                <a:latin typeface="Trebuchet MS"/>
                <a:cs typeface="Trebuchet MS"/>
              </a:rPr>
              <a:t>in-</a:t>
            </a:r>
            <a:r>
              <a:rPr dirty="0" sz="3350" b="1">
                <a:solidFill>
                  <a:srgbClr val="FFFFFF"/>
                </a:solidFill>
                <a:latin typeface="Trebuchet MS"/>
                <a:cs typeface="Trebuchet MS"/>
              </a:rPr>
              <a:t>memory</a:t>
            </a:r>
            <a:r>
              <a:rPr dirty="0" sz="335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50" spc="75">
                <a:solidFill>
                  <a:srgbClr val="FFFFFF"/>
                </a:solidFill>
                <a:latin typeface="Tahoma"/>
                <a:cs typeface="Tahoma"/>
              </a:rPr>
              <a:t>database</a:t>
            </a:r>
            <a:endParaRPr sz="3350">
              <a:latin typeface="Tahoma"/>
              <a:cs typeface="Tahoma"/>
            </a:endParaRPr>
          </a:p>
          <a:p>
            <a:pPr marL="735330" marR="5080">
              <a:lnSpc>
                <a:spcPts val="4650"/>
              </a:lnSpc>
              <a:spcBef>
                <a:spcPts val="260"/>
              </a:spcBef>
              <a:tabLst>
                <a:tab pos="2678430" algn="l"/>
                <a:tab pos="3786504" algn="l"/>
                <a:tab pos="6341110" algn="l"/>
                <a:tab pos="7360920" algn="l"/>
              </a:tabLst>
            </a:pPr>
            <a:r>
              <a:rPr dirty="0" sz="3350" spc="-10">
                <a:solidFill>
                  <a:srgbClr val="FFFFFF"/>
                </a:solidFill>
                <a:latin typeface="Tahoma"/>
                <a:cs typeface="Tahoma"/>
              </a:rPr>
              <a:t>Should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350" spc="-25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350" spc="50">
                <a:solidFill>
                  <a:srgbClr val="FFFFFF"/>
                </a:solidFill>
                <a:latin typeface="Tahoma"/>
                <a:cs typeface="Tahoma"/>
              </a:rPr>
              <a:t>replicated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350" spc="-2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350" spc="-40">
                <a:solidFill>
                  <a:srgbClr val="FFFFFF"/>
                </a:solidFill>
                <a:latin typeface="Tahoma"/>
                <a:cs typeface="Tahoma"/>
              </a:rPr>
              <a:t>ensure </a:t>
            </a:r>
            <a:r>
              <a:rPr dirty="0" sz="3350" spc="95">
                <a:solidFill>
                  <a:srgbClr val="FFFFFF"/>
                </a:solidFill>
                <a:latin typeface="Tahoma"/>
                <a:cs typeface="Tahoma"/>
              </a:rPr>
              <a:t>availability</a:t>
            </a:r>
            <a:r>
              <a:rPr dirty="0" sz="335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9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335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60">
                <a:solidFill>
                  <a:srgbClr val="FFFFFF"/>
                </a:solidFill>
                <a:latin typeface="Tahoma"/>
                <a:cs typeface="Tahoma"/>
              </a:rPr>
              <a:t>reliability</a:t>
            </a:r>
            <a:endParaRPr sz="3350">
              <a:latin typeface="Tahoma"/>
              <a:cs typeface="Tahoma"/>
            </a:endParaRPr>
          </a:p>
          <a:p>
            <a:pPr marL="735330" marR="5080">
              <a:lnSpc>
                <a:spcPts val="4650"/>
              </a:lnSpc>
              <a:tabLst>
                <a:tab pos="2990850" algn="l"/>
                <a:tab pos="4685665" algn="l"/>
                <a:tab pos="6338570" algn="l"/>
                <a:tab pos="6910705" algn="l"/>
              </a:tabLst>
            </a:pPr>
            <a:r>
              <a:rPr dirty="0" sz="3350" spc="-10">
                <a:solidFill>
                  <a:srgbClr val="FFFFFF"/>
                </a:solidFill>
                <a:latin typeface="Tahoma"/>
                <a:cs typeface="Tahoma"/>
              </a:rPr>
              <a:t>Scheduled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350" spc="40">
                <a:solidFill>
                  <a:srgbClr val="FFFFFF"/>
                </a:solidFill>
                <a:latin typeface="Tahoma"/>
                <a:cs typeface="Tahoma"/>
              </a:rPr>
              <a:t>Backup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350" spc="-1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350" spc="-25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350" spc="-10">
                <a:solidFill>
                  <a:srgbClr val="FFFFFF"/>
                </a:solidFill>
                <a:latin typeface="Tahoma"/>
                <a:cs typeface="Tahoma"/>
              </a:rPr>
              <a:t>executed 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every</a:t>
            </a:r>
            <a:r>
              <a:rPr dirty="0" sz="335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-390">
                <a:solidFill>
                  <a:srgbClr val="FFFFFF"/>
                </a:solidFill>
                <a:latin typeface="Tahoma"/>
                <a:cs typeface="Tahoma"/>
              </a:rPr>
              <a:t>14</a:t>
            </a:r>
            <a:r>
              <a:rPr dirty="0" sz="335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-20">
                <a:solidFill>
                  <a:srgbClr val="FFFFFF"/>
                </a:solidFill>
                <a:latin typeface="Tahoma"/>
                <a:cs typeface="Tahoma"/>
              </a:rPr>
              <a:t>days.</a:t>
            </a:r>
            <a:endParaRPr sz="3350">
              <a:latin typeface="Tahoma"/>
              <a:cs typeface="Tahoma"/>
            </a:endParaRPr>
          </a:p>
          <a:p>
            <a:pPr marL="735330" marR="5080">
              <a:lnSpc>
                <a:spcPts val="4650"/>
              </a:lnSpc>
              <a:tabLst>
                <a:tab pos="1944370" algn="l"/>
                <a:tab pos="3934460" algn="l"/>
                <a:tab pos="4610100" algn="l"/>
                <a:tab pos="6931025" algn="l"/>
              </a:tabLst>
            </a:pPr>
            <a:r>
              <a:rPr dirty="0" sz="3350" spc="105">
                <a:solidFill>
                  <a:srgbClr val="FFFFFF"/>
                </a:solidFill>
                <a:latin typeface="Tahoma"/>
                <a:cs typeface="Tahoma"/>
              </a:rPr>
              <a:t>Only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350" spc="-10">
                <a:solidFill>
                  <a:srgbClr val="FFFFFF"/>
                </a:solidFill>
                <a:latin typeface="Tahoma"/>
                <a:cs typeface="Tahoma"/>
              </a:rPr>
              <a:t>responds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350" spc="-2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350" spc="-65">
                <a:solidFill>
                  <a:srgbClr val="FFFFFF"/>
                </a:solidFill>
                <a:latin typeface="Tahoma"/>
                <a:cs typeface="Tahoma"/>
              </a:rPr>
              <a:t>server-</a:t>
            </a:r>
            <a:r>
              <a:rPr dirty="0" sz="3350" spc="-20">
                <a:solidFill>
                  <a:srgbClr val="FFFFFF"/>
                </a:solidFill>
                <a:latin typeface="Tahoma"/>
                <a:cs typeface="Tahoma"/>
              </a:rPr>
              <a:t>side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350" spc="-55">
                <a:solidFill>
                  <a:srgbClr val="FFFFFF"/>
                </a:solidFill>
                <a:latin typeface="Tahoma"/>
                <a:cs typeface="Tahoma"/>
              </a:rPr>
              <a:t>requests, 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never</a:t>
            </a:r>
            <a:r>
              <a:rPr dirty="0" sz="335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accessed</a:t>
            </a:r>
            <a:r>
              <a:rPr dirty="0" sz="335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directly</a:t>
            </a:r>
            <a:r>
              <a:rPr dirty="0" sz="335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5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dirty="0" sz="335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35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Tahoma"/>
                <a:cs typeface="Tahoma"/>
              </a:rPr>
              <a:t>client.</a:t>
            </a:r>
            <a:endParaRPr sz="3350">
              <a:latin typeface="Tahoma"/>
              <a:cs typeface="Tahoma"/>
            </a:endParaRPr>
          </a:p>
          <a:p>
            <a:pPr marL="735330" marR="5080">
              <a:lnSpc>
                <a:spcPts val="4650"/>
              </a:lnSpc>
              <a:tabLst>
                <a:tab pos="3454400" algn="l"/>
                <a:tab pos="4289425" algn="l"/>
                <a:tab pos="5518150" algn="l"/>
                <a:tab pos="6941184" algn="l"/>
                <a:tab pos="7664450" algn="l"/>
              </a:tabLst>
            </a:pPr>
            <a:r>
              <a:rPr dirty="0" sz="3350" spc="60">
                <a:solidFill>
                  <a:srgbClr val="FFFFFF"/>
                </a:solidFill>
                <a:latin typeface="Tahoma"/>
                <a:cs typeface="Tahoma"/>
              </a:rPr>
              <a:t>Sanitization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350" spc="7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350" spc="-2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350" spc="-1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350" spc="-25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350" spc="-20">
                <a:solidFill>
                  <a:srgbClr val="FFFFFF"/>
                </a:solidFill>
                <a:latin typeface="Tahoma"/>
                <a:cs typeface="Tahoma"/>
              </a:rPr>
              <a:t>done 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through</a:t>
            </a:r>
            <a:r>
              <a:rPr dirty="0" sz="335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35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dirty="0" sz="335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9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335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-10" b="1">
                <a:solidFill>
                  <a:srgbClr val="FFFFFF"/>
                </a:solidFill>
                <a:latin typeface="Trebuchet MS"/>
                <a:cs typeface="Trebuchet MS"/>
              </a:rPr>
              <a:t>PreparedStatements</a:t>
            </a:r>
            <a:endParaRPr sz="3350">
              <a:latin typeface="Trebuchet MS"/>
              <a:cs typeface="Trebuchet MS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92526" y="8955023"/>
            <a:ext cx="2151887" cy="646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Daniela Camarinha</dc:creator>
  <cp:keywords>DAGbDenPxlU,BAExhFqq6rQ</cp:keywords>
  <dc:title>MessagIST</dc:title>
  <dcterms:created xsi:type="dcterms:W3CDTF">2025-01-09T21:22:40Z</dcterms:created>
  <dcterms:modified xsi:type="dcterms:W3CDTF">2025-01-09T21:22:40Z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2025-01-09T00:00:00Z</vt:filetime>
  </property>
  <property fmtid="{D5CDD505-2E9C-101B-9397-08002B2CF9AE}" pid="3" name="Creator">
    <vt:lpwstr>Canva</vt:lpwstr>
  </property>
  <property fmtid="{D5CDD505-2E9C-101B-9397-08002B2CF9AE}" pid="4" name="LastSaved">
    <vt:filetime>2025-01-09T00:00:00Z</vt:filetime>
  </property>
  <property fmtid="{D5CDD505-2E9C-101B-9397-08002B2CF9AE}" pid="5" name="Producer">
    <vt:lpwstr>Canva</vt:lpwstr>
  </property>
</Properties>
</file>