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4512" r:id="rId27"/>
    <p:sldId id="836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SQL Server 2019 Introduction" id="{EC6FC0CE-0262-4AEB-BC8B-3242091A1070}">
          <p14:sldIdLst>
            <p14:sldId id="1720"/>
            <p14:sldId id="4730"/>
            <p14:sldId id="4729"/>
            <p14:sldId id="4731"/>
            <p14:sldId id="4727"/>
            <p14:sldId id="4370"/>
          </p14:sldIdLst>
        </p14:section>
        <p14:section name="Intelligent Performance" id="{5DC89DC7-CDCB-49DC-AEE0-23E34A1AB30A}">
          <p14:sldIdLst>
            <p14:sldId id="4352"/>
            <p14:sldId id="4689"/>
          </p14:sldIdLst>
        </p14:section>
        <p14:section name="New Security Capabilities" id="{5E42D3BF-EDD2-469D-94D6-EE89F56AF5FD}">
          <p14:sldIdLst>
            <p14:sldId id="4353"/>
            <p14:sldId id="4692"/>
          </p14:sldIdLst>
        </p14:section>
        <p14:section name="Mission Critical Availability" id="{6C1FF688-49F7-45AA-AC69-20DA286D761C}">
          <p14:sldIdLst>
            <p14:sldId id="4670"/>
            <p14:sldId id="4696"/>
            <p14:sldId id="4719"/>
          </p14:sldIdLst>
        </p14:section>
        <p14:section name="Data Virtualization" id="{E0DAB4AD-BE66-4B7B-B599-497E058CE2A0}">
          <p14:sldIdLst>
            <p14:sldId id="300"/>
            <p14:sldId id="1860"/>
            <p14:sldId id="8358"/>
            <p14:sldId id="4362"/>
          </p14:sldIdLst>
        </p14:section>
        <p14:section name="SQL Server on Linux and Containers" id="{DD71F27A-46D4-421F-AF5C-2BEB085E2D28}">
          <p14:sldIdLst>
            <p14:sldId id="4512"/>
            <p14:sldId id="8362"/>
            <p14:sldId id="4709"/>
            <p14:sldId id="1833"/>
          </p14:sldIdLst>
        </p14:section>
        <p14:section name="Additional Capabilities , Migration, and Database Compatibility" id="{539FD78F-9A46-45AD-A738-C40206DB86BF}">
          <p14:sldIdLst>
            <p14:sldId id="4355"/>
            <p14:sldId id="4379"/>
            <p14:sldId id="4700"/>
            <p14:sldId id="8357"/>
          </p14:sldIdLst>
        </p14:section>
        <p14:section name="Next Steps" id="{D207E2CB-3EF9-4282-A714-4CB70F194C77}">
          <p14:sldIdLst>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477" dt="2019-10-17T05:54:22.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36" autoAdjust="0"/>
    <p:restoredTop sz="87273" autoAdjust="0"/>
  </p:normalViewPr>
  <p:slideViewPr>
    <p:cSldViewPr snapToGrid="0">
      <p:cViewPr varScale="1">
        <p:scale>
          <a:sx n="50" d="100"/>
          <a:sy n="50" d="100"/>
        </p:scale>
        <p:origin x="1181" y="43"/>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addSection delSection modSection">
      <pc:chgData name="Bob Ward" userId="6da7c2dd-8e2e-469f-a216-c384312e2a2d" providerId="ADAL" clId="{E32C367C-A203-413F-9F1E-1AB0AF8646AD}" dt="2019-10-17T05:54:22.149" v="1266" actId="20577"/>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9-16T16:18:46.697" v="504" actId="20577"/>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9-16T16:18:46.697" v="504"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modNotesTx">
        <pc:chgData name="Bob Ward" userId="6da7c2dd-8e2e-469f-a216-c384312e2a2d" providerId="ADAL" clId="{E32C367C-A203-413F-9F1E-1AB0AF8646AD}" dt="2019-09-07T08:18:51.183" v="417"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modNotesTx">
        <pc:chgData name="Bob Ward" userId="6da7c2dd-8e2e-469f-a216-c384312e2a2d" providerId="ADAL" clId="{E32C367C-A203-413F-9F1E-1AB0AF8646AD}" dt="2019-09-07T08:19:04.620" v="429" actId="20577"/>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del">
        <pc:chgData name="Bob Ward" userId="6da7c2dd-8e2e-469f-a216-c384312e2a2d" providerId="ADAL" clId="{E32C367C-A203-413F-9F1E-1AB0AF8646AD}" dt="2019-09-06T13:19:16.848" v="378" actId="47"/>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add del ord">
        <pc:chgData name="Bob Ward" userId="6da7c2dd-8e2e-469f-a216-c384312e2a2d" providerId="ADAL" clId="{E32C367C-A203-413F-9F1E-1AB0AF8646AD}" dt="2019-09-10T11:20:41.074" v="491" actId="47"/>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modSp ord">
        <pc:chgData name="Bob Ward" userId="6da7c2dd-8e2e-469f-a216-c384312e2a2d" providerId="ADAL" clId="{E32C367C-A203-413F-9F1E-1AB0AF8646AD}" dt="2019-09-16T19:34:24.556" v="1049" actId="20577"/>
        <pc:sldMkLst>
          <pc:docMk/>
          <pc:sldMk cId="276576014" sldId="4367"/>
        </pc:sldMkLst>
        <pc:spChg chg="mod">
          <ac:chgData name="Bob Ward" userId="6da7c2dd-8e2e-469f-a216-c384312e2a2d" providerId="ADAL" clId="{E32C367C-A203-413F-9F1E-1AB0AF8646AD}" dt="2019-09-16T16:25:14.498" v="1009" actId="20577"/>
          <ac:spMkLst>
            <pc:docMk/>
            <pc:sldMk cId="276576014" sldId="4367"/>
            <ac:spMk id="2" creationId="{A1EB1587-9469-4418-8271-9C10B5FA0FFB}"/>
          </ac:spMkLst>
        </pc:spChg>
        <pc:graphicFrameChg chg="mod">
          <ac:chgData name="Bob Ward" userId="6da7c2dd-8e2e-469f-a216-c384312e2a2d" providerId="ADAL" clId="{E32C367C-A203-413F-9F1E-1AB0AF8646AD}" dt="2019-09-16T19:34:24.556" v="1049" actId="20577"/>
          <ac:graphicFrameMkLst>
            <pc:docMk/>
            <pc:sldMk cId="276576014" sldId="4367"/>
            <ac:graphicFrameMk id="3" creationId="{450F8140-8D50-4060-AB84-8BA519E2BD0D}"/>
          </ac:graphicFrameMkLst>
        </pc:graphicFrameChg>
      </pc:sldChg>
      <pc:sldChg chg="addSp delSp modSp add modAnim modNotesTx">
        <pc:chgData name="Bob Ward" userId="6da7c2dd-8e2e-469f-a216-c384312e2a2d" providerId="ADAL" clId="{E32C367C-A203-413F-9F1E-1AB0AF8646AD}" dt="2019-09-16T16:23:48.765" v="942" actId="20577"/>
        <pc:sldMkLst>
          <pc:docMk/>
          <pc:sldMk cId="757685060" sldId="4370"/>
        </pc:sldMkLst>
        <pc:spChg chg="add del mod">
          <ac:chgData name="Bob Ward" userId="6da7c2dd-8e2e-469f-a216-c384312e2a2d" providerId="ADAL" clId="{E32C367C-A203-413F-9F1E-1AB0AF8646AD}" dt="2019-09-09T06:22:42.189" v="475"/>
          <ac:spMkLst>
            <pc:docMk/>
            <pc:sldMk cId="757685060" sldId="4370"/>
            <ac:spMk id="2" creationId="{52A38EDE-18DA-4B34-BB6B-50C9C468B961}"/>
          </ac:spMkLst>
        </pc:spChg>
        <pc:spChg chg="mod">
          <ac:chgData name="Bob Ward" userId="6da7c2dd-8e2e-469f-a216-c384312e2a2d" providerId="ADAL" clId="{E32C367C-A203-413F-9F1E-1AB0AF8646AD}" dt="2019-09-16T16:22:00.009" v="726"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spChg chg="add mod">
          <ac:chgData name="Bob Ward" userId="6da7c2dd-8e2e-469f-a216-c384312e2a2d" providerId="ADAL" clId="{E32C367C-A203-413F-9F1E-1AB0AF8646AD}" dt="2019-09-16T16:21:50.218" v="724" actId="20577"/>
          <ac:spMkLst>
            <pc:docMk/>
            <pc:sldMk cId="757685060" sldId="4370"/>
            <ac:spMk id="21" creationId="{4204F766-7F7D-4F12-8E6D-758B0F5BB433}"/>
          </ac:spMkLst>
        </pc:spChg>
        <pc:graphicFrameChg chg="mod">
          <ac:chgData name="Bob Ward" userId="6da7c2dd-8e2e-469f-a216-c384312e2a2d" providerId="ADAL" clId="{E32C367C-A203-413F-9F1E-1AB0AF8646AD}" dt="2019-09-16T16:20:19.107" v="655" actId="207"/>
          <ac:graphicFrameMkLst>
            <pc:docMk/>
            <pc:sldMk cId="757685060" sldId="4370"/>
            <ac:graphicFrameMk id="4" creationId="{E2FE35E7-BFDB-4DA0-8DF4-AF390E5FE404}"/>
          </ac:graphicFrameMkLst>
        </pc:graphicFrameChg>
        <pc:picChg chg="mod">
          <ac:chgData name="Bob Ward" userId="6da7c2dd-8e2e-469f-a216-c384312e2a2d" providerId="ADAL" clId="{E32C367C-A203-413F-9F1E-1AB0AF8646AD}" dt="2019-09-16T16:20:46.429" v="658" actId="1076"/>
          <ac:picMkLst>
            <pc:docMk/>
            <pc:sldMk cId="757685060" sldId="4370"/>
            <ac:picMk id="9" creationId="{DAA0E667-CCD6-48DB-A446-15577D88E38D}"/>
          </ac:picMkLst>
        </pc:picChg>
        <pc:picChg chg="mod">
          <ac:chgData name="Bob Ward" userId="6da7c2dd-8e2e-469f-a216-c384312e2a2d" providerId="ADAL" clId="{E32C367C-A203-413F-9F1E-1AB0AF8646AD}" dt="2019-09-16T16:20:53.654" v="659" actId="1076"/>
          <ac:picMkLst>
            <pc:docMk/>
            <pc:sldMk cId="757685060" sldId="4370"/>
            <ac:picMk id="10" creationId="{D4E0DAAA-CD96-4652-9D2E-A326AD6BACDF}"/>
          </ac:picMkLst>
        </pc:picChg>
        <pc:picChg chg="mod">
          <ac:chgData name="Bob Ward" userId="6da7c2dd-8e2e-469f-a216-c384312e2a2d" providerId="ADAL" clId="{E32C367C-A203-413F-9F1E-1AB0AF8646AD}" dt="2019-09-16T16:20:56.603" v="660" actId="1076"/>
          <ac:picMkLst>
            <pc:docMk/>
            <pc:sldMk cId="757685060" sldId="4370"/>
            <ac:picMk id="11" creationId="{60C8CA38-C92E-4F35-9767-027F30772EEC}"/>
          </ac:picMkLst>
        </pc:picChg>
        <pc:picChg chg="add mod">
          <ac:chgData name="Bob Ward" userId="6da7c2dd-8e2e-469f-a216-c384312e2a2d" providerId="ADAL" clId="{E32C367C-A203-413F-9F1E-1AB0AF8646AD}" dt="2019-09-16T16:21:10.101" v="662" actId="1076"/>
          <ac:picMkLst>
            <pc:docMk/>
            <pc:sldMk cId="757685060" sldId="4370"/>
            <ac:picMk id="16" creationId="{8CBA445C-B808-44E8-8326-D6E5D057BD7C}"/>
          </ac:picMkLst>
        </pc:picChg>
        <pc:picChg chg="add mod">
          <ac:chgData name="Bob Ward" userId="6da7c2dd-8e2e-469f-a216-c384312e2a2d" providerId="ADAL" clId="{E32C367C-A203-413F-9F1E-1AB0AF8646AD}" dt="2019-09-16T16:22:08.370" v="727" actId="1076"/>
          <ac:picMkLst>
            <pc:docMk/>
            <pc:sldMk cId="757685060" sldId="4370"/>
            <ac:picMk id="18" creationId="{0243F836-A589-4A23-BF6C-528355A960DF}"/>
          </ac:picMkLst>
        </pc:picChg>
        <pc:picChg chg="add mod">
          <ac:chgData name="Bob Ward" userId="6da7c2dd-8e2e-469f-a216-c384312e2a2d" providerId="ADAL" clId="{E32C367C-A203-413F-9F1E-1AB0AF8646AD}" dt="2019-09-16T16:21:06.456" v="661" actId="1076"/>
          <ac:picMkLst>
            <pc:docMk/>
            <pc:sldMk cId="757685060" sldId="4370"/>
            <ac:picMk id="19" creationId="{1505A0AE-939A-417B-8CF8-983810E306E7}"/>
          </ac:picMkLst>
        </pc:picChg>
        <pc:picChg chg="add mod">
          <ac:chgData name="Bob Ward" userId="6da7c2dd-8e2e-469f-a216-c384312e2a2d" providerId="ADAL" clId="{E32C367C-A203-413F-9F1E-1AB0AF8646AD}" dt="2019-09-16T16:21:29.137" v="666" actId="1076"/>
          <ac:picMkLst>
            <pc:docMk/>
            <pc:sldMk cId="757685060" sldId="4370"/>
            <ac:picMk id="20" creationId="{F5708D0D-A3C6-4F75-9C5D-643A44B69BE2}"/>
          </ac:picMkLst>
        </pc:picChg>
        <pc:picChg chg="mod">
          <ac:chgData name="Bob Ward" userId="6da7c2dd-8e2e-469f-a216-c384312e2a2d" providerId="ADAL" clId="{E32C367C-A203-413F-9F1E-1AB0AF8646AD}" dt="2019-09-16T16:20:41.232" v="657" actId="1076"/>
          <ac:picMkLst>
            <pc:docMk/>
            <pc:sldMk cId="757685060" sldId="4370"/>
            <ac:picMk id="1026" creationId="{83598BC8-AF2A-4DE7-BB70-864BB45A6BB8}"/>
          </ac:picMkLst>
        </pc:picChg>
      </pc:sldChg>
      <pc:sldChg chg="del">
        <pc:chgData name="Bob Ward" userId="6da7c2dd-8e2e-469f-a216-c384312e2a2d" providerId="ADAL" clId="{E32C367C-A203-413F-9F1E-1AB0AF8646AD}" dt="2019-08-20T13:43:18.725" v="232" actId="47"/>
        <pc:sldMkLst>
          <pc:docMk/>
          <pc:sldMk cId="4134612233" sldId="4375"/>
        </pc:sldMkLst>
      </pc:sldChg>
      <pc:sldChg chg="modSp">
        <pc:chgData name="Bob Ward" userId="6da7c2dd-8e2e-469f-a216-c384312e2a2d" providerId="ADAL" clId="{E32C367C-A203-413F-9F1E-1AB0AF8646AD}" dt="2019-09-16T16:50:17.659" v="1038" actId="14100"/>
        <pc:sldMkLst>
          <pc:docMk/>
          <pc:sldMk cId="1021704877" sldId="4379"/>
        </pc:sldMkLst>
        <pc:spChg chg="mod">
          <ac:chgData name="Bob Ward" userId="6da7c2dd-8e2e-469f-a216-c384312e2a2d" providerId="ADAL" clId="{E32C367C-A203-413F-9F1E-1AB0AF8646AD}" dt="2019-09-16T16:50:17.659" v="1038" actId="14100"/>
          <ac:spMkLst>
            <pc:docMk/>
            <pc:sldMk cId="1021704877" sldId="4379"/>
            <ac:spMk id="17" creationId="{00000000-0000-0000-0000-000000000000}"/>
          </ac:spMkLst>
        </pc:spChg>
      </pc:sldChg>
      <pc:sldChg chg="ord">
        <pc:chgData name="Bob Ward" userId="6da7c2dd-8e2e-469f-a216-c384312e2a2d" providerId="ADAL" clId="{E32C367C-A203-413F-9F1E-1AB0AF8646AD}" dt="2019-09-10T11:23:54.775" v="494"/>
        <pc:sldMkLst>
          <pc:docMk/>
          <pc:sldMk cId="3044339129" sldId="4512"/>
        </pc:sldMkLst>
      </pc:sldChg>
      <pc:sldChg chg="addSp delSp modSp modNotesTx">
        <pc:chgData name="Bob Ward" userId="6da7c2dd-8e2e-469f-a216-c384312e2a2d" providerId="ADAL" clId="{E32C367C-A203-413F-9F1E-1AB0AF8646AD}" dt="2019-09-07T08:19:16.340" v="445"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modSp add modNotesTx">
        <pc:chgData name="Bob Ward" userId="6da7c2dd-8e2e-469f-a216-c384312e2a2d" providerId="ADAL" clId="{E32C367C-A203-413F-9F1E-1AB0AF8646AD}" dt="2019-10-17T05:54:22.149" v="1266" actId="20577"/>
        <pc:sldMkLst>
          <pc:docMk/>
          <pc:sldMk cId="2247991029" sldId="4689"/>
        </pc:sldMkLst>
        <pc:spChg chg="mod">
          <ac:chgData name="Bob Ward" userId="6da7c2dd-8e2e-469f-a216-c384312e2a2d" providerId="ADAL" clId="{E32C367C-A203-413F-9F1E-1AB0AF8646AD}" dt="2019-10-17T05:54:22.149" v="1266" actId="20577"/>
          <ac:spMkLst>
            <pc:docMk/>
            <pc:sldMk cId="2247991029" sldId="4689"/>
            <ac:spMk id="23" creationId="{21C1FB8D-CC85-4C61-A913-BB9F775C631A}"/>
          </ac:spMkLst>
        </pc:spChg>
      </pc:sldChg>
      <pc:sldChg chg="delSp add delAnim modNotesTx">
        <pc:chgData name="Bob Ward" userId="6da7c2dd-8e2e-469f-a216-c384312e2a2d" providerId="ADAL" clId="{E32C367C-A203-413F-9F1E-1AB0AF8646AD}" dt="2019-09-26T18:23:41.301" v="1167" actId="478"/>
        <pc:sldMkLst>
          <pc:docMk/>
          <pc:sldMk cId="3228137073" sldId="4692"/>
        </pc:sldMkLst>
        <pc:spChg chg="del">
          <ac:chgData name="Bob Ward" userId="6da7c2dd-8e2e-469f-a216-c384312e2a2d" providerId="ADAL" clId="{E32C367C-A203-413F-9F1E-1AB0AF8646AD}" dt="2019-09-26T18:23:41.301" v="1167" actId="478"/>
          <ac:spMkLst>
            <pc:docMk/>
            <pc:sldMk cId="3228137073" sldId="4692"/>
            <ac:spMk id="17" creationId="{3F9FA4B7-3AF2-429C-944D-A3145D988BF3}"/>
          </ac:spMkLst>
        </pc:spChg>
      </pc:sldChg>
      <pc:sldChg chg="add modNotesTx">
        <pc:chgData name="Bob Ward" userId="6da7c2dd-8e2e-469f-a216-c384312e2a2d" providerId="ADAL" clId="{E32C367C-A203-413F-9F1E-1AB0AF8646AD}" dt="2019-09-07T08:19:19.121" v="451" actId="20577"/>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modSp">
        <pc:chgData name="Bob Ward" userId="6da7c2dd-8e2e-469f-a216-c384312e2a2d" providerId="ADAL" clId="{E32C367C-A203-413F-9F1E-1AB0AF8646AD}" dt="2019-10-02T23:17:58.352" v="1232" actId="20577"/>
        <pc:sldMkLst>
          <pc:docMk/>
          <pc:sldMk cId="516492955" sldId="4709"/>
        </pc:sldMkLst>
        <pc:spChg chg="mod">
          <ac:chgData name="Bob Ward" userId="6da7c2dd-8e2e-469f-a216-c384312e2a2d" providerId="ADAL" clId="{E32C367C-A203-413F-9F1E-1AB0AF8646AD}" dt="2019-10-02T23:17:58.352" v="1232" actId="20577"/>
          <ac:spMkLst>
            <pc:docMk/>
            <pc:sldMk cId="516492955" sldId="4709"/>
            <ac:spMk id="21" creationId="{38282317-3735-45BF-8A89-8A36ED6BED99}"/>
          </ac:spMkLst>
        </pc:spChg>
        <pc:spChg chg="mod">
          <ac:chgData name="Bob Ward" userId="6da7c2dd-8e2e-469f-a216-c384312e2a2d" providerId="ADAL" clId="{E32C367C-A203-413F-9F1E-1AB0AF8646AD}" dt="2019-10-02T23:17:50.589" v="1215" actId="6549"/>
          <ac:spMkLst>
            <pc:docMk/>
            <pc:sldMk cId="516492955" sldId="4709"/>
            <ac:spMk id="23" creationId="{32169F1A-F17B-42CA-9E8D-91C696DC3BFB}"/>
          </ac:spMkLst>
        </pc:spChg>
      </pc:sldChg>
      <pc:sldChg chg="del ord">
        <pc:chgData name="Bob Ward" userId="6da7c2dd-8e2e-469f-a216-c384312e2a2d" providerId="ADAL" clId="{E32C367C-A203-413F-9F1E-1AB0AF8646AD}" dt="2019-08-08T00:18:26.481" v="155" actId="47"/>
        <pc:sldMkLst>
          <pc:docMk/>
          <pc:sldMk cId="1182174229" sldId="4715"/>
        </pc:sldMkLst>
      </pc:sldChg>
      <pc:sldChg chg="modSp add modNotesTx">
        <pc:chgData name="Bob Ward" userId="6da7c2dd-8e2e-469f-a216-c384312e2a2d" providerId="ADAL" clId="{E32C367C-A203-413F-9F1E-1AB0AF8646AD}" dt="2019-09-20T19:58:06.468" v="1166" actId="14100"/>
        <pc:sldMkLst>
          <pc:docMk/>
          <pc:sldMk cId="3150553957" sldId="4719"/>
        </pc:sldMkLst>
        <pc:graphicFrameChg chg="mod">
          <ac:chgData name="Bob Ward" userId="6da7c2dd-8e2e-469f-a216-c384312e2a2d" providerId="ADAL" clId="{E32C367C-A203-413F-9F1E-1AB0AF8646AD}" dt="2019-09-20T19:58:06.468" v="1166" actId="14100"/>
          <ac:graphicFrameMkLst>
            <pc:docMk/>
            <pc:sldMk cId="3150553957" sldId="4719"/>
            <ac:graphicFrameMk id="3" creationId="{60D032D2-8571-4E52-A3AC-BBE604A7760B}"/>
          </ac:graphicFrameMkLst>
        </pc:graphicFrameChg>
      </pc:sldChg>
      <pc:sldChg chg="addSp delSp modSp delAnim modAnim modNotesTx">
        <pc:chgData name="Bob Ward" userId="6da7c2dd-8e2e-469f-a216-c384312e2a2d" providerId="ADAL" clId="{E32C367C-A203-413F-9F1E-1AB0AF8646AD}" dt="2019-10-05T20:46:25.255" v="1237"/>
        <pc:sldMkLst>
          <pc:docMk/>
          <pc:sldMk cId="1913201926" sldId="4727"/>
        </pc:sldMkLst>
        <pc:spChg chg="del">
          <ac:chgData name="Bob Ward" userId="6da7c2dd-8e2e-469f-a216-c384312e2a2d" providerId="ADAL" clId="{E32C367C-A203-413F-9F1E-1AB0AF8646AD}" dt="2019-10-02T23:15:57.134" v="1175" actId="478"/>
          <ac:spMkLst>
            <pc:docMk/>
            <pc:sldMk cId="1913201926" sldId="4727"/>
            <ac:spMk id="34" creationId="{201910D8-A5B9-4C66-BAA5-9CF5ADABFA2F}"/>
          </ac:spMkLst>
        </pc:spChg>
        <pc:spChg chg="mod">
          <ac:chgData name="Bob Ward" userId="6da7c2dd-8e2e-469f-a216-c384312e2a2d" providerId="ADAL" clId="{E32C367C-A203-413F-9F1E-1AB0AF8646AD}" dt="2019-10-02T23:16:30.269" v="1183" actId="1076"/>
          <ac:spMkLst>
            <pc:docMk/>
            <pc:sldMk cId="1913201926" sldId="4727"/>
            <ac:spMk id="142" creationId="{A31AEE7B-D086-4513-876E-86D89F72149F}"/>
          </ac:spMkLst>
        </pc:spChg>
        <pc:grpChg chg="mod">
          <ac:chgData name="Bob Ward" userId="6da7c2dd-8e2e-469f-a216-c384312e2a2d" providerId="ADAL" clId="{E32C367C-A203-413F-9F1E-1AB0AF8646AD}" dt="2019-10-02T23:16:30.269" v="1183" actId="1076"/>
          <ac:grpSpMkLst>
            <pc:docMk/>
            <pc:sldMk cId="1913201926" sldId="4727"/>
            <ac:grpSpMk id="32" creationId="{9DF0F48B-9985-4175-8B21-D96296834B40}"/>
          </ac:grpSpMkLst>
        </pc:grpChg>
        <pc:picChg chg="mod">
          <ac:chgData name="Bob Ward" userId="6da7c2dd-8e2e-469f-a216-c384312e2a2d" providerId="ADAL" clId="{E32C367C-A203-413F-9F1E-1AB0AF8646AD}" dt="2019-10-02T23:18:32.716" v="1234" actId="1076"/>
          <ac:picMkLst>
            <pc:docMk/>
            <pc:sldMk cId="1913201926" sldId="4727"/>
            <ac:picMk id="38" creationId="{5B3C284F-BEE3-4068-A013-D651D0BF4241}"/>
          </ac:picMkLst>
        </pc:picChg>
        <pc:picChg chg="del">
          <ac:chgData name="Bob Ward" userId="6da7c2dd-8e2e-469f-a216-c384312e2a2d" providerId="ADAL" clId="{E32C367C-A203-413F-9F1E-1AB0AF8646AD}" dt="2019-10-02T23:16:04.373" v="1178" actId="478"/>
          <ac:picMkLst>
            <pc:docMk/>
            <pc:sldMk cId="1913201926" sldId="4727"/>
            <ac:picMk id="123" creationId="{DD898322-6DA7-438A-8B83-0C10B04AE863}"/>
          </ac:picMkLst>
        </pc:picChg>
        <pc:picChg chg="mod">
          <ac:chgData name="Bob Ward" userId="6da7c2dd-8e2e-469f-a216-c384312e2a2d" providerId="ADAL" clId="{E32C367C-A203-413F-9F1E-1AB0AF8646AD}" dt="2019-10-02T23:16:12.634" v="1180" actId="1076"/>
          <ac:picMkLst>
            <pc:docMk/>
            <pc:sldMk cId="1913201926" sldId="4727"/>
            <ac:picMk id="139" creationId="{828DFE0E-8ADC-4DC5-BD8F-B85304317095}"/>
          </ac:picMkLst>
        </pc:picChg>
        <pc:picChg chg="del">
          <ac:chgData name="Bob Ward" userId="6da7c2dd-8e2e-469f-a216-c384312e2a2d" providerId="ADAL" clId="{E32C367C-A203-413F-9F1E-1AB0AF8646AD}" dt="2019-10-02T23:16:07.615" v="1179" actId="478"/>
          <ac:picMkLst>
            <pc:docMk/>
            <pc:sldMk cId="1913201926" sldId="4727"/>
            <ac:picMk id="140" creationId="{24C9597A-6F81-4445-BF26-0F57123CA40C}"/>
          </ac:picMkLst>
        </pc:picChg>
        <pc:picChg chg="add mod">
          <ac:chgData name="Bob Ward" userId="6da7c2dd-8e2e-469f-a216-c384312e2a2d" providerId="ADAL" clId="{E32C367C-A203-413F-9F1E-1AB0AF8646AD}" dt="2019-10-02T23:16:30.269" v="1183" actId="1076"/>
          <ac:picMkLst>
            <pc:docMk/>
            <pc:sldMk cId="1913201926" sldId="4727"/>
            <ac:picMk id="145" creationId="{7DE82EB7-8C31-4D5D-8A43-53011EEA6E35}"/>
          </ac:picMkLst>
        </pc:picChg>
      </pc:sldChg>
      <pc:sldChg chg="del">
        <pc:chgData name="Bob Ward" userId="6da7c2dd-8e2e-469f-a216-c384312e2a2d" providerId="ADAL" clId="{E32C367C-A203-413F-9F1E-1AB0AF8646AD}" dt="2019-08-08T00:19:24.042" v="173" actId="47"/>
        <pc:sldMkLst>
          <pc:docMk/>
          <pc:sldMk cId="3975862792" sldId="4728"/>
        </pc:sldMkLst>
      </pc:sldChg>
      <pc:sldChg chg="addSp delSp modSp modAnim modNotesTx">
        <pc:chgData name="Bob Ward" userId="6da7c2dd-8e2e-469f-a216-c384312e2a2d" providerId="ADAL" clId="{E32C367C-A203-413F-9F1E-1AB0AF8646AD}" dt="2019-10-02T23:15:44.254" v="1174" actId="1076"/>
        <pc:sldMkLst>
          <pc:docMk/>
          <pc:sldMk cId="3433868472" sldId="4729"/>
        </pc:sldMkLst>
        <pc:spChg chg="del">
          <ac:chgData name="Bob Ward" userId="6da7c2dd-8e2e-469f-a216-c384312e2a2d" providerId="ADAL" clId="{E32C367C-A203-413F-9F1E-1AB0AF8646AD}" dt="2019-10-02T23:15:30.480" v="1168" actId="478"/>
          <ac:spMkLst>
            <pc:docMk/>
            <pc:sldMk cId="3433868472" sldId="4729"/>
            <ac:spMk id="24" creationId="{AB00A115-0C08-48F7-A68D-14ED4154B188}"/>
          </ac:spMkLst>
        </pc:spChg>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add mod">
          <ac:chgData name="Bob Ward" userId="6da7c2dd-8e2e-469f-a216-c384312e2a2d" providerId="ADAL" clId="{E32C367C-A203-413F-9F1E-1AB0AF8646AD}" dt="2019-10-02T23:15:44.254" v="1174" actId="1076"/>
          <ac:picMkLst>
            <pc:docMk/>
            <pc:sldMk cId="3433868472" sldId="4729"/>
            <ac:picMk id="1026" creationId="{E5AEAE88-D4A2-413F-BBEB-B8786E3420FA}"/>
          </ac:picMkLst>
        </pc:pic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modNotesTx">
        <pc:chgData name="Bob Ward" userId="6da7c2dd-8e2e-469f-a216-c384312e2a2d" providerId="ADAL" clId="{E32C367C-A203-413F-9F1E-1AB0AF8646AD}" dt="2019-09-07T08:18:16.033" v="385" actId="20577"/>
        <pc:sldMkLst>
          <pc:docMk/>
          <pc:sldMk cId="826956306" sldId="4730"/>
        </pc:sldMkLst>
      </pc:sldChg>
      <pc:sldChg chg="modNotesTx">
        <pc:chgData name="Bob Ward" userId="6da7c2dd-8e2e-469f-a216-c384312e2a2d" providerId="ADAL" clId="{E32C367C-A203-413F-9F1E-1AB0AF8646AD}" dt="2019-09-07T08:18:22.530" v="397" actId="20577"/>
        <pc:sldMkLst>
          <pc:docMk/>
          <pc:sldMk cId="954336538" sldId="4731"/>
        </pc:sldMkLst>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sldChg chg="addSp delSp modSp add delAnim">
        <pc:chgData name="Bob Ward" userId="6da7c2dd-8e2e-469f-a216-c384312e2a2d" providerId="ADAL" clId="{E32C367C-A203-413F-9F1E-1AB0AF8646AD}" dt="2019-10-02T23:17:05.385" v="1198" actId="6549"/>
        <pc:sldMkLst>
          <pc:docMk/>
          <pc:sldMk cId="2957216948" sldId="8362"/>
        </pc:sldMkLst>
        <pc:spChg chg="mod">
          <ac:chgData name="Bob Ward" userId="6da7c2dd-8e2e-469f-a216-c384312e2a2d" providerId="ADAL" clId="{E32C367C-A203-413F-9F1E-1AB0AF8646AD}" dt="2019-10-02T23:17:05.385" v="1198" actId="6549"/>
          <ac:spMkLst>
            <pc:docMk/>
            <pc:sldMk cId="2957216948" sldId="8362"/>
            <ac:spMk id="118" creationId="{203C8B16-AA13-4621-9D80-C5882CD6DDD7}"/>
          </ac:spMkLst>
        </pc:spChg>
        <pc:grpChg chg="del">
          <ac:chgData name="Bob Ward" userId="6da7c2dd-8e2e-469f-a216-c384312e2a2d" providerId="ADAL" clId="{E32C367C-A203-413F-9F1E-1AB0AF8646AD}" dt="2019-10-02T23:16:54.948" v="1185" actId="478"/>
          <ac:grpSpMkLst>
            <pc:docMk/>
            <pc:sldMk cId="2957216948" sldId="8362"/>
            <ac:grpSpMk id="68" creationId="{C97362A5-A286-477B-B851-777E9EC5D550}"/>
          </ac:grpSpMkLst>
        </pc:grpChg>
        <pc:picChg chg="del">
          <ac:chgData name="Bob Ward" userId="6da7c2dd-8e2e-469f-a216-c384312e2a2d" providerId="ADAL" clId="{E32C367C-A203-413F-9F1E-1AB0AF8646AD}" dt="2019-10-02T23:16:53.061" v="1184" actId="478"/>
          <ac:picMkLst>
            <pc:docMk/>
            <pc:sldMk cId="2957216948" sldId="8362"/>
            <ac:picMk id="126" creationId="{8D4D3FFE-C867-4DDC-8EF4-B782F5002281}"/>
          </ac:picMkLst>
        </pc:picChg>
        <pc:picChg chg="add mod">
          <ac:chgData name="Bob Ward" userId="6da7c2dd-8e2e-469f-a216-c384312e2a2d" providerId="ADAL" clId="{E32C367C-A203-413F-9F1E-1AB0AF8646AD}" dt="2019-10-02T23:17:02.165" v="1189" actId="1076"/>
          <ac:picMkLst>
            <pc:docMk/>
            <pc:sldMk cId="2957216948" sldId="8362"/>
            <ac:picMk id="127" creationId="{4C8C1B4A-03DF-4CB4-9D01-7327D6DDADA1}"/>
          </ac:picMkLst>
        </pc:picChg>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www.youtube.com/watch?v=5RPkuQHcxx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aka.ms/eapsignup" TargetMode="External"/><Relationship Id="rId5" Type="http://schemas.openxmlformats.org/officeDocument/2006/relationships/hyperlink" Target="https://docs.microsoft.com/en-us/sql/sql-server/what-s-new-in-sql-server-ver15?view=sqlallproducts-allversions" TargetMode="External"/><Relationship Id="rId4" Type="http://schemas.openxmlformats.org/officeDocument/2006/relationships/hyperlink" Target="https://www.youtube.com/watch?v=5RPkuQHcxx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2D8D4C7-FD9C-4120-BBB2-0D9AD51E6C67}">
      <dgm:prSet/>
      <dgm:spPr>
        <a:solidFill>
          <a:schemeClr val="bg1">
            <a:lumMod val="85000"/>
          </a:schemeClr>
        </a:solidFill>
      </dgm:spPr>
      <dgm:t>
        <a:bodyPr/>
        <a:lstStyle/>
        <a:p>
          <a:r>
            <a:rPr lang="en-US" dirty="0">
              <a:solidFill>
                <a:schemeClr val="tx1"/>
              </a:solidFill>
            </a:rPr>
            <a:t>Additional capabilities and Migration</a:t>
          </a:r>
        </a:p>
      </dgm:t>
    </dgm:pt>
    <dgm:pt modelId="{86408D75-8356-4EC1-9BCD-6DF8C396D1A4}" type="parTrans" cxnId="{42B59AF1-CE9A-494B-806E-FF04324EE184}">
      <dgm:prSet/>
      <dgm:spPr/>
      <dgm:t>
        <a:bodyPr/>
        <a:lstStyle/>
        <a:p>
          <a:endParaRPr lang="en-US"/>
        </a:p>
      </dgm:t>
    </dgm:pt>
    <dgm:pt modelId="{3271E161-1164-448E-8013-EE3D01A13879}" type="sibTrans" cxnId="{42B59AF1-CE9A-494B-806E-FF04324EE184}">
      <dgm:prSet/>
      <dgm:spPr/>
      <dgm:t>
        <a:bodyPr/>
        <a:lstStyle/>
        <a:p>
          <a:endParaRPr lang="en-US"/>
        </a:p>
      </dgm:t>
    </dgm:pt>
    <dgm:pt modelId="{24C7B56A-0F5E-435F-B837-5FD2D4A16647}">
      <dgm:prSet/>
      <dgm:spPr>
        <a:solidFill>
          <a:schemeClr val="bg1">
            <a:lumMod val="85000"/>
          </a:schemeClr>
        </a:solidFill>
      </dgm:spPr>
      <dgm:t>
        <a:bodyPr/>
        <a:lstStyle/>
        <a:p>
          <a:r>
            <a:rPr lang="en-US" dirty="0"/>
            <a:t>Additional capabilities, Migration Tools, and Database Compatibility</a:t>
          </a:r>
        </a:p>
      </dgm:t>
    </dgm:pt>
    <dgm:pt modelId="{AF939B77-44CD-4BEE-9D34-1F89D8B87402}" type="parTrans" cxnId="{658792DB-739B-43CA-B96F-1E4E7B6D9A26}">
      <dgm:prSet/>
      <dgm:spPr/>
      <dgm:t>
        <a:bodyPr/>
        <a:lstStyle/>
        <a:p>
          <a:endParaRPr lang="en-US"/>
        </a:p>
      </dgm:t>
    </dgm:pt>
    <dgm:pt modelId="{3A435B1A-FE1D-4EF7-BAB2-A333F89056ED}" type="sibTrans" cxnId="{658792DB-739B-43CA-B96F-1E4E7B6D9A26}">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6">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6">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6">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6">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6">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6">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6">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6">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6">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6">
        <dgm:presLayoutVars>
          <dgm:bulletEnabled val="1"/>
        </dgm:presLayoutVars>
      </dgm:prSet>
      <dgm:spPr/>
    </dgm:pt>
    <dgm:pt modelId="{635AA487-4900-44CF-BA61-DCF4F75B0CA8}" type="pres">
      <dgm:prSet presAssocID="{3418FFA8-A34D-48E3-BBCC-8DA1146AEF30}" presName="sp" presStyleCnt="0"/>
      <dgm:spPr/>
    </dgm:pt>
    <dgm:pt modelId="{AA3CD010-781C-4006-8D32-F8388DF91C30}" type="pres">
      <dgm:prSet presAssocID="{32D8D4C7-FD9C-4120-BBB2-0D9AD51E6C67}" presName="linNode" presStyleCnt="0"/>
      <dgm:spPr/>
    </dgm:pt>
    <dgm:pt modelId="{3706CB3A-6D13-4FDA-8ED3-0CC76E8D2DE9}" type="pres">
      <dgm:prSet presAssocID="{32D8D4C7-FD9C-4120-BBB2-0D9AD51E6C67}" presName="parentText" presStyleLbl="node1" presStyleIdx="5" presStyleCnt="6">
        <dgm:presLayoutVars>
          <dgm:chMax val="1"/>
          <dgm:bulletEnabled val="1"/>
        </dgm:presLayoutVars>
      </dgm:prSet>
      <dgm:spPr/>
    </dgm:pt>
    <dgm:pt modelId="{A8D90DD9-098A-4D29-8456-D6F6FA91D667}" type="pres">
      <dgm:prSet presAssocID="{32D8D4C7-FD9C-4120-BBB2-0D9AD51E6C67}" presName="descendantText" presStyleLbl="alignAccFollowNode1" presStyleIdx="5" presStyleCnt="6">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2936A038-BB21-49A5-9189-401508AA5DA9}" type="presOf" srcId="{24C7B56A-0F5E-435F-B837-5FD2D4A16647}" destId="{A8D90DD9-098A-4D29-8456-D6F6FA91D667}" srcOrd="0" destOrd="0" presId="urn:microsoft.com/office/officeart/2005/8/layout/vList5"/>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6EAC24D8-F1F2-4C99-A080-1F4BAD02EEC4}" type="presOf" srcId="{32D8D4C7-FD9C-4120-BBB2-0D9AD51E6C67}" destId="{3706CB3A-6D13-4FDA-8ED3-0CC76E8D2DE9}" srcOrd="0" destOrd="0" presId="urn:microsoft.com/office/officeart/2005/8/layout/vList5"/>
    <dgm:cxn modelId="{658792DB-739B-43CA-B96F-1E4E7B6D9A26}" srcId="{32D8D4C7-FD9C-4120-BBB2-0D9AD51E6C67}" destId="{24C7B56A-0F5E-435F-B837-5FD2D4A16647}" srcOrd="0" destOrd="0" parTransId="{AF939B77-44CD-4BEE-9D34-1F89D8B87402}" sibTransId="{3A435B1A-FE1D-4EF7-BAB2-A333F89056ED}"/>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42B59AF1-CE9A-494B-806E-FF04324EE184}" srcId="{21E7F948-27DC-4CC3-A1D1-3FA320F4D4F3}" destId="{32D8D4C7-FD9C-4120-BBB2-0D9AD51E6C67}" srcOrd="5" destOrd="0" parTransId="{86408D75-8356-4EC1-9BCD-6DF8C396D1A4}" sibTransId="{3271E161-1164-448E-8013-EE3D01A13879}"/>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 modelId="{550EF7D4-8E22-4502-B4BE-86494362E5F2}" type="presParOf" srcId="{333D04F8-4B4C-445A-8DFF-5293171E6768}" destId="{635AA487-4900-44CF-BA61-DCF4F75B0CA8}" srcOrd="9" destOrd="0" presId="urn:microsoft.com/office/officeart/2005/8/layout/vList5"/>
    <dgm:cxn modelId="{28AD2706-C87B-4BD4-8CDB-E3A86472480E}" type="presParOf" srcId="{333D04F8-4B4C-445A-8DFF-5293171E6768}" destId="{AA3CD010-781C-4006-8D32-F8388DF91C30}" srcOrd="10" destOrd="0" presId="urn:microsoft.com/office/officeart/2005/8/layout/vList5"/>
    <dgm:cxn modelId="{2EA1505F-6FAF-409C-9F88-B802D2732E49}" type="presParOf" srcId="{AA3CD010-781C-4006-8D32-F8388DF91C30}" destId="{3706CB3A-6D13-4FDA-8ED3-0CC76E8D2DE9}" srcOrd="0" destOrd="0" presId="urn:microsoft.com/office/officeart/2005/8/layout/vList5"/>
    <dgm:cxn modelId="{ADE27DA2-DC02-41E9-98F4-F967A06875F9}" type="presParOf" srcId="{AA3CD010-781C-4006-8D32-F8388DF91C30}" destId="{A8D90DD9-098A-4D29-8456-D6F6FA91D66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67C05B0A-2494-4BBE-A5B7-37A1C04214B3}">
      <dgm:prSet phldrT="[Text]"/>
      <dgm:spPr/>
      <dgm:t>
        <a:bodyPr/>
        <a:lstStyle/>
        <a:p>
          <a:r>
            <a:rPr lang="en-US" dirty="0"/>
            <a:t>Improved Read Replicas</a:t>
          </a:r>
        </a:p>
      </dgm:t>
    </dgm:pt>
    <dgm:pt modelId="{69A6CFA8-285D-4AC7-82C7-C0B727845501}" type="parTrans" cxnId="{CF84A4FD-22B0-4ECC-AE19-CCADD7B061B8}">
      <dgm:prSet/>
      <dgm:spPr/>
      <dgm:t>
        <a:bodyPr/>
        <a:lstStyle/>
        <a:p>
          <a:endParaRPr lang="en-US"/>
        </a:p>
      </dgm:t>
    </dgm:pt>
    <dgm:pt modelId="{D8FCD1D4-0D4C-48D8-8ADB-805427793F3A}" type="sibTrans" cxnId="{CF84A4FD-22B0-4ECC-AE19-CCADD7B061B8}">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5">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5">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5">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5">
        <dgm:presLayoutVars>
          <dgm:bulletEnabled val="1"/>
        </dgm:presLayoutVars>
      </dgm:prSet>
      <dgm:spPr/>
    </dgm:pt>
    <dgm:pt modelId="{3141B680-D387-4B18-AB87-6EECF5E6A680}" type="pres">
      <dgm:prSet presAssocID="{0A1BE392-B18A-4856-9F82-4436E31A4B06}" presName="sibTrans" presStyleCnt="0"/>
      <dgm:spPr/>
    </dgm:pt>
    <dgm:pt modelId="{2743E277-5361-44D6-AECC-07E7A2C6DC69}" type="pres">
      <dgm:prSet presAssocID="{67C05B0A-2494-4BBE-A5B7-37A1C04214B3}" presName="node" presStyleLbl="node1" presStyleIdx="4" presStyleCnt="5">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248BBC54-2274-4081-8D03-D96D0DBBDD13}" type="presOf" srcId="{67C05B0A-2494-4BBE-A5B7-37A1C04214B3}" destId="{2743E277-5361-44D6-AECC-07E7A2C6DC69}"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CF84A4FD-22B0-4ECC-AE19-CCADD7B061B8}" srcId="{206B5FFB-87A7-4D9F-9116-C3DE480B066E}" destId="{67C05B0A-2494-4BBE-A5B7-37A1C04214B3}" srcOrd="4" destOrd="0" parTransId="{69A6CFA8-285D-4AC7-82C7-C0B727845501}" sibTransId="{D8FCD1D4-0D4C-48D8-8ADB-805427793F3A}"/>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 modelId="{7F954F21-3027-46B0-A0EA-57253D0528A0}" type="presParOf" srcId="{84C581CE-261D-4027-A534-33D2AA03CB6A}" destId="{3141B680-D387-4B18-AB87-6EECF5E6A680}" srcOrd="7" destOrd="0" presId="urn:microsoft.com/office/officeart/2005/8/layout/default"/>
    <dgm:cxn modelId="{62FF6F7B-A6B1-41F7-ABDD-21A4E384295D}" type="presParOf" srcId="{84C581CE-261D-4027-A534-33D2AA03CB6A}" destId="{2743E277-5361-44D6-AECC-07E7A2C6DC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SQL Server 2019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Read the 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13274FBD-7A1E-4856-92E0-EEC4611B4603}">
      <dgm:prSet/>
      <dgm:spPr/>
      <dgm:t>
        <a:bodyPr/>
        <a:lstStyle/>
        <a:p>
          <a:r>
            <a:rPr lang="en-US" b="0" dirty="0"/>
            <a:t>Watch the video Modernizing SQL Server at </a:t>
          </a:r>
          <a:r>
            <a:rPr lang="en-US" b="0" dirty="0">
              <a:hlinkClick xmlns:r="http://schemas.openxmlformats.org/officeDocument/2006/relationships" r:id="rId6"/>
            </a:rPr>
            <a:t>https://www.youtube.com/watch?v=</a:t>
          </a:r>
          <a:r>
            <a:rPr lang="en-US" b="0">
              <a:hlinkClick xmlns:r="http://schemas.openxmlformats.org/officeDocument/2006/relationships" r:id="rId6"/>
            </a:rPr>
            <a:t>5RPkuQHcxxsto </a:t>
          </a:r>
          <a:r>
            <a:rPr lang="en-US" b="0"/>
            <a:t>to plan </a:t>
          </a:r>
          <a:r>
            <a:rPr lang="en-US" b="0" dirty="0"/>
            <a:t>your migration</a:t>
          </a:r>
          <a:endParaRPr lang="en-US" dirty="0"/>
        </a:p>
      </dgm:t>
    </dgm:pt>
    <dgm:pt modelId="{7A80EF0C-D6EE-4EC8-B367-8BBB03C991FB}" type="parTrans" cxnId="{EB7E0D34-8BF9-48E7-A207-2DC0ABD52B7F}">
      <dgm:prSet/>
      <dgm:spPr/>
      <dgm:t>
        <a:bodyPr/>
        <a:lstStyle/>
        <a:p>
          <a:endParaRPr lang="en-US"/>
        </a:p>
      </dgm:t>
    </dgm:pt>
    <dgm:pt modelId="{191916B0-C8A8-40BD-88C4-CC5E07FF94A8}" type="sibTrans" cxnId="{EB7E0D34-8BF9-48E7-A207-2DC0ABD52B7F}">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6"/>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6"/>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6"/>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6"/>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6"/>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6"/>
      <dgm:spPr/>
    </dgm:pt>
    <dgm:pt modelId="{1F510C15-0D65-4617-8143-13CF6D962CEC}" type="pres">
      <dgm:prSet presAssocID="{7D373DB3-0060-46DD-AE28-D45FD41C0988}" presName="vert1" presStyleCnt="0"/>
      <dgm:spPr/>
    </dgm:pt>
    <dgm:pt modelId="{2917FAFC-3F5A-4B50-BA9B-12521720A14E}" type="pres">
      <dgm:prSet presAssocID="{13274FBD-7A1E-4856-92E0-EEC4611B4603}" presName="thickLine" presStyleLbl="alignNode1" presStyleIdx="3" presStyleCnt="6"/>
      <dgm:spPr/>
    </dgm:pt>
    <dgm:pt modelId="{3F638777-452A-4B6A-A867-7269005825A6}" type="pres">
      <dgm:prSet presAssocID="{13274FBD-7A1E-4856-92E0-EEC4611B4603}" presName="horz1" presStyleCnt="0"/>
      <dgm:spPr/>
    </dgm:pt>
    <dgm:pt modelId="{61348FB5-6BF1-4DC3-B2B8-C8829DF8B960}" type="pres">
      <dgm:prSet presAssocID="{13274FBD-7A1E-4856-92E0-EEC4611B4603}" presName="tx1" presStyleLbl="revTx" presStyleIdx="3" presStyleCnt="6"/>
      <dgm:spPr/>
    </dgm:pt>
    <dgm:pt modelId="{B1D5A23B-55BE-4D28-90DD-7B3590DC8071}" type="pres">
      <dgm:prSet presAssocID="{13274FBD-7A1E-4856-92E0-EEC4611B4603}" presName="vert1" presStyleCnt="0"/>
      <dgm:spPr/>
    </dgm:pt>
    <dgm:pt modelId="{E79B3A54-B8FE-41E0-9EF5-31035C61C622}" type="pres">
      <dgm:prSet presAssocID="{42919BED-AA03-4D74-8676-1E49BA0CAA3B}" presName="thickLine" presStyleLbl="alignNode1" presStyleIdx="4" presStyleCnt="6"/>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4" presStyleCnt="6"/>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5" presStyleCnt="6"/>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5" presStyleCnt="6"/>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5708F00D-F00F-489C-9537-C083F04AC47E}" type="presOf" srcId="{13274FBD-7A1E-4856-92E0-EEC4611B4603}" destId="{61348FB5-6BF1-4DC3-B2B8-C8829DF8B960}"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4" destOrd="0" parTransId="{9B4BA0A4-5018-425C-92BC-0333A6BB2281}" sibTransId="{16F83D88-8AD7-4C4F-B779-C046DFDD0ED7}"/>
    <dgm:cxn modelId="{EB7E0D34-8BF9-48E7-A207-2DC0ABD52B7F}" srcId="{2100F8AB-C366-47C3-B4E8-814646F66A2F}" destId="{13274FBD-7A1E-4856-92E0-EEC4611B4603}" srcOrd="3" destOrd="0" parTransId="{7A80EF0C-D6EE-4EC8-B367-8BBB03C991FB}" sibTransId="{191916B0-C8A8-40BD-88C4-CC5E07FF94A8}"/>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5"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EF9328C5-915B-44FC-ABEC-38040F1656DF}" type="presParOf" srcId="{E934C1B4-3D96-4055-9986-C9C53444DA1E}" destId="{2917FAFC-3F5A-4B50-BA9B-12521720A14E}" srcOrd="6" destOrd="0" presId="urn:microsoft.com/office/officeart/2008/layout/LinedList"/>
    <dgm:cxn modelId="{EFA577F4-2823-4E8A-B60B-FB4BD13AA0A0}" type="presParOf" srcId="{E934C1B4-3D96-4055-9986-C9C53444DA1E}" destId="{3F638777-452A-4B6A-A867-7269005825A6}" srcOrd="7" destOrd="0" presId="urn:microsoft.com/office/officeart/2008/layout/LinedList"/>
    <dgm:cxn modelId="{89A9BEC1-B5FD-4FD8-9981-F3CD37A432C5}" type="presParOf" srcId="{3F638777-452A-4B6A-A867-7269005825A6}" destId="{61348FB5-6BF1-4DC3-B2B8-C8829DF8B960}" srcOrd="0" destOrd="0" presId="urn:microsoft.com/office/officeart/2008/layout/LinedList"/>
    <dgm:cxn modelId="{753C4093-97F4-4423-8C70-DF58D3B0730E}" type="presParOf" srcId="{3F638777-452A-4B6A-A867-7269005825A6}" destId="{B1D5A23B-55BE-4D28-90DD-7B3590DC8071}" srcOrd="1" destOrd="0" presId="urn:microsoft.com/office/officeart/2008/layout/LinedList"/>
    <dgm:cxn modelId="{63FA2F2A-405A-43D2-8F8A-F770E78CF7D9}" type="presParOf" srcId="{E934C1B4-3D96-4055-9986-C9C53444DA1E}" destId="{E79B3A54-B8FE-41E0-9EF5-31035C61C622}" srcOrd="8" destOrd="0" presId="urn:microsoft.com/office/officeart/2008/layout/LinedList"/>
    <dgm:cxn modelId="{22AA0FDB-5727-4CDC-97E4-F8977B99F770}" type="presParOf" srcId="{E934C1B4-3D96-4055-9986-C9C53444DA1E}" destId="{181A54BC-391E-48AC-892A-77F16FBEBC71}" srcOrd="9"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10" destOrd="0" presId="urn:microsoft.com/office/officeart/2008/layout/LinedList"/>
    <dgm:cxn modelId="{03BA8BEC-2427-4EE7-AA4D-A67FC39D055C}" type="presParOf" srcId="{E934C1B4-3D96-4055-9986-C9C53444DA1E}" destId="{B284A4EF-AC0B-4761-BE1D-572D6CF521DA}" srcOrd="11"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311913" y="-1845974"/>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Intelligent Query Processing</a:t>
          </a:r>
        </a:p>
      </dsp:txBody>
      <dsp:txXfrm rot="-5400000">
        <a:off x="2406507" y="82250"/>
        <a:ext cx="4255417" cy="421786"/>
      </dsp:txXfrm>
    </dsp:sp>
    <dsp:sp modelId="{8DA74FF2-BCB7-40D4-92B7-1E8FC8037ADC}">
      <dsp:nvSpPr>
        <dsp:cNvPr id="0" name=""/>
        <dsp:cNvSpPr/>
      </dsp:nvSpPr>
      <dsp:spPr>
        <a:xfrm>
          <a:off x="0" y="1003"/>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28522" y="29525"/>
        <a:ext cx="2349463" cy="527234"/>
      </dsp:txXfrm>
    </dsp:sp>
    <dsp:sp modelId="{3AB76DA4-BF4E-4FEC-8A20-B1B88B209FCD}">
      <dsp:nvSpPr>
        <dsp:cNvPr id="0" name=""/>
        <dsp:cNvSpPr/>
      </dsp:nvSpPr>
      <dsp:spPr>
        <a:xfrm rot="5400000">
          <a:off x="4311913" y="-1232482"/>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Data Classification and Auditing</a:t>
          </a:r>
          <a:endParaRPr lang="en-US" sz="1200" kern="1200" dirty="0"/>
        </a:p>
      </dsp:txBody>
      <dsp:txXfrm rot="-5400000">
        <a:off x="2406507" y="695742"/>
        <a:ext cx="4255417" cy="421786"/>
      </dsp:txXfrm>
    </dsp:sp>
    <dsp:sp modelId="{3B90B1F7-A863-461E-95FA-AB72A8B00CB6}">
      <dsp:nvSpPr>
        <dsp:cNvPr id="0" name=""/>
        <dsp:cNvSpPr/>
      </dsp:nvSpPr>
      <dsp:spPr>
        <a:xfrm>
          <a:off x="0" y="614496"/>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28522" y="643018"/>
        <a:ext cx="2349463" cy="527234"/>
      </dsp:txXfrm>
    </dsp:sp>
    <dsp:sp modelId="{0D0ED9D3-3927-4D24-BB3C-BA8F74CEA6CB}">
      <dsp:nvSpPr>
        <dsp:cNvPr id="0" name=""/>
        <dsp:cNvSpPr/>
      </dsp:nvSpPr>
      <dsp:spPr>
        <a:xfrm rot="5400000">
          <a:off x="4311913" y="-618989"/>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Accelerated Database Recovery</a:t>
          </a:r>
        </a:p>
      </dsp:txBody>
      <dsp:txXfrm rot="-5400000">
        <a:off x="2406507" y="1309235"/>
        <a:ext cx="4255417" cy="421786"/>
      </dsp:txXfrm>
    </dsp:sp>
    <dsp:sp modelId="{E6FB895B-B31A-41EB-8572-B07FFC96AF98}">
      <dsp:nvSpPr>
        <dsp:cNvPr id="0" name=""/>
        <dsp:cNvSpPr/>
      </dsp:nvSpPr>
      <dsp:spPr>
        <a:xfrm>
          <a:off x="0" y="1227988"/>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28522" y="1256510"/>
        <a:ext cx="2349463" cy="527234"/>
      </dsp:txXfrm>
    </dsp:sp>
    <dsp:sp modelId="{A65B7EBA-579F-4805-9094-D858AA092D27}">
      <dsp:nvSpPr>
        <dsp:cNvPr id="0" name=""/>
        <dsp:cNvSpPr/>
      </dsp:nvSpPr>
      <dsp:spPr>
        <a:xfrm rot="5400000">
          <a:off x="4311913" y="-5496"/>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Data Virtualization</a:t>
          </a:r>
        </a:p>
      </dsp:txBody>
      <dsp:txXfrm rot="-5400000">
        <a:off x="2406507" y="1922728"/>
        <a:ext cx="4255417" cy="421786"/>
      </dsp:txXfrm>
    </dsp:sp>
    <dsp:sp modelId="{A14E0A5D-928B-4ED6-A464-A93248BCAF4A}">
      <dsp:nvSpPr>
        <dsp:cNvPr id="0" name=""/>
        <dsp:cNvSpPr/>
      </dsp:nvSpPr>
      <dsp:spPr>
        <a:xfrm>
          <a:off x="0" y="1841481"/>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28522" y="1870003"/>
        <a:ext cx="2349463" cy="527234"/>
      </dsp:txXfrm>
    </dsp:sp>
    <dsp:sp modelId="{AE696A6B-A9AA-4DBE-854F-824513562FB8}">
      <dsp:nvSpPr>
        <dsp:cNvPr id="0" name=""/>
        <dsp:cNvSpPr/>
      </dsp:nvSpPr>
      <dsp:spPr>
        <a:xfrm rot="5400000">
          <a:off x="4311913" y="607995"/>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SQL Server Replication in one command</a:t>
          </a:r>
        </a:p>
      </dsp:txBody>
      <dsp:txXfrm rot="-5400000">
        <a:off x="2406507" y="2536219"/>
        <a:ext cx="4255417" cy="421786"/>
      </dsp:txXfrm>
    </dsp:sp>
    <dsp:sp modelId="{63B9721B-6531-4241-B6D1-04E0E0CB16E8}">
      <dsp:nvSpPr>
        <dsp:cNvPr id="0" name=""/>
        <dsp:cNvSpPr/>
      </dsp:nvSpPr>
      <dsp:spPr>
        <a:xfrm>
          <a:off x="0" y="2454974"/>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28522" y="2483496"/>
        <a:ext cx="2349463" cy="527234"/>
      </dsp:txXfrm>
    </dsp:sp>
    <dsp:sp modelId="{A8D90DD9-098A-4D29-8456-D6F6FA91D667}">
      <dsp:nvSpPr>
        <dsp:cNvPr id="0" name=""/>
        <dsp:cNvSpPr/>
      </dsp:nvSpPr>
      <dsp:spPr>
        <a:xfrm rot="5400000">
          <a:off x="4311913" y="1221488"/>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Additional capabilities, Migration Tools, and Database Compatibility</a:t>
          </a:r>
        </a:p>
      </dsp:txBody>
      <dsp:txXfrm rot="-5400000">
        <a:off x="2406507" y="3149712"/>
        <a:ext cx="4255417" cy="421786"/>
      </dsp:txXfrm>
    </dsp:sp>
    <dsp:sp modelId="{3706CB3A-6D13-4FDA-8ED3-0CC76E8D2DE9}">
      <dsp:nvSpPr>
        <dsp:cNvPr id="0" name=""/>
        <dsp:cNvSpPr/>
      </dsp:nvSpPr>
      <dsp:spPr>
        <a:xfrm>
          <a:off x="0" y="3068466"/>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Additional capabilities and Migration</a:t>
          </a:r>
        </a:p>
      </dsp:txBody>
      <dsp:txXfrm>
        <a:off x="28522" y="3096988"/>
        <a:ext cx="2349463" cy="527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300851" y="1621"/>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Persisted Version Store</a:t>
          </a:r>
        </a:p>
      </dsp:txBody>
      <dsp:txXfrm>
        <a:off x="300851" y="1621"/>
        <a:ext cx="1759002" cy="1055401"/>
      </dsp:txXfrm>
    </dsp:sp>
    <dsp:sp modelId="{9ED8D298-C79D-4AF2-9347-1CD084771BD1}">
      <dsp:nvSpPr>
        <dsp:cNvPr id="0" name=""/>
        <dsp:cNvSpPr/>
      </dsp:nvSpPr>
      <dsp:spPr>
        <a:xfrm>
          <a:off x="300851" y="1232922"/>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Logical Revert</a:t>
          </a:r>
        </a:p>
      </dsp:txBody>
      <dsp:txXfrm>
        <a:off x="300851" y="1232922"/>
        <a:ext cx="1759002" cy="1055401"/>
      </dsp:txXfrm>
    </dsp:sp>
    <dsp:sp modelId="{B3AB1A72-1047-4A58-81A4-447D62BE6B7C}">
      <dsp:nvSpPr>
        <dsp:cNvPr id="0" name=""/>
        <dsp:cNvSpPr/>
      </dsp:nvSpPr>
      <dsp:spPr>
        <a:xfrm>
          <a:off x="300851" y="2464224"/>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sLog</a:t>
          </a:r>
        </a:p>
      </dsp:txBody>
      <dsp:txXfrm>
        <a:off x="300851" y="2464224"/>
        <a:ext cx="1759002" cy="1055401"/>
      </dsp:txXfrm>
    </dsp:sp>
    <dsp:sp modelId="{5B04727B-952E-4F49-BA24-4E9249308685}">
      <dsp:nvSpPr>
        <dsp:cNvPr id="0" name=""/>
        <dsp:cNvSpPr/>
      </dsp:nvSpPr>
      <dsp:spPr>
        <a:xfrm>
          <a:off x="300851" y="3695526"/>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Cleaner</a:t>
          </a:r>
        </a:p>
      </dsp:txBody>
      <dsp:txXfrm>
        <a:off x="300851" y="3695526"/>
        <a:ext cx="1759002" cy="1055401"/>
      </dsp:txXfrm>
    </dsp:sp>
    <dsp:sp modelId="{2743E277-5361-44D6-AECC-07E7A2C6DC69}">
      <dsp:nvSpPr>
        <dsp:cNvPr id="0" name=""/>
        <dsp:cNvSpPr/>
      </dsp:nvSpPr>
      <dsp:spPr>
        <a:xfrm>
          <a:off x="300851" y="4926828"/>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Improved Read Replicas</a:t>
          </a:r>
        </a:p>
      </dsp:txBody>
      <dsp:txXfrm>
        <a:off x="300851" y="4926828"/>
        <a:ext cx="1759002" cy="10554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2261"/>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2261"/>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Use our free training at </a:t>
          </a:r>
          <a:r>
            <a:rPr lang="en-US" sz="2000" kern="1200" baseline="0" dirty="0">
              <a:hlinkClick xmlns:r="http://schemas.openxmlformats.org/officeDocument/2006/relationships" r:id="rId1"/>
            </a:rPr>
            <a:t>https://aka.ms/sqlworkshops</a:t>
          </a:r>
          <a:endParaRPr lang="en-US" sz="2000" kern="1200" dirty="0"/>
        </a:p>
      </dsp:txBody>
      <dsp:txXfrm>
        <a:off x="0" y="2261"/>
        <a:ext cx="10643309" cy="771015"/>
      </dsp:txXfrm>
    </dsp:sp>
    <dsp:sp modelId="{DF1F2C67-B013-48B5-AC4C-0B7DD6C36E16}">
      <dsp:nvSpPr>
        <dsp:cNvPr id="0" name=""/>
        <dsp:cNvSpPr/>
      </dsp:nvSpPr>
      <dsp:spPr>
        <a:xfrm>
          <a:off x="0" y="773276"/>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773276"/>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Learn from videos and demos at </a:t>
          </a:r>
          <a:r>
            <a:rPr lang="en-US" sz="2000" kern="1200" baseline="0" dirty="0">
              <a:hlinkClick xmlns:r="http://schemas.openxmlformats.org/officeDocument/2006/relationships" r:id="rId2"/>
            </a:rPr>
            <a:t>https://aka.ms/sqlchannel</a:t>
          </a:r>
          <a:endParaRPr lang="en-US" sz="2000" kern="1200" dirty="0"/>
        </a:p>
      </dsp:txBody>
      <dsp:txXfrm>
        <a:off x="0" y="773276"/>
        <a:ext cx="10643309" cy="771015"/>
      </dsp:txXfrm>
    </dsp:sp>
    <dsp:sp modelId="{1E4A7E02-6822-4A87-A819-E82709079753}">
      <dsp:nvSpPr>
        <dsp:cNvPr id="0" name=""/>
        <dsp:cNvSpPr/>
      </dsp:nvSpPr>
      <dsp:spPr>
        <a:xfrm>
          <a:off x="0" y="154429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54429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Download and try SQL Server 2019 at </a:t>
          </a:r>
          <a:r>
            <a:rPr lang="en-US" sz="2000" kern="1200" baseline="0" dirty="0">
              <a:hlinkClick xmlns:r="http://schemas.openxmlformats.org/officeDocument/2006/relationships" r:id="rId3"/>
            </a:rPr>
            <a:t>http://aka.ms/ss19</a:t>
          </a:r>
          <a:endParaRPr lang="en-US" sz="2000" kern="1200" dirty="0"/>
        </a:p>
      </dsp:txBody>
      <dsp:txXfrm>
        <a:off x="0" y="1544292"/>
        <a:ext cx="10643309" cy="771015"/>
      </dsp:txXfrm>
    </dsp:sp>
    <dsp:sp modelId="{2917FAFC-3F5A-4B50-BA9B-12521720A14E}">
      <dsp:nvSpPr>
        <dsp:cNvPr id="0" name=""/>
        <dsp:cNvSpPr/>
      </dsp:nvSpPr>
      <dsp:spPr>
        <a:xfrm>
          <a:off x="0" y="2315307"/>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48FB5-6BF1-4DC3-B2B8-C8829DF8B960}">
      <dsp:nvSpPr>
        <dsp:cNvPr id="0" name=""/>
        <dsp:cNvSpPr/>
      </dsp:nvSpPr>
      <dsp:spPr>
        <a:xfrm>
          <a:off x="0" y="2315307"/>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Watch the video Modernizing SQL Server at </a:t>
          </a:r>
          <a:r>
            <a:rPr lang="en-US" sz="2000" b="0" kern="1200" dirty="0">
              <a:hlinkClick xmlns:r="http://schemas.openxmlformats.org/officeDocument/2006/relationships" r:id="rId4"/>
            </a:rPr>
            <a:t>https://www.youtube.com/watch?v=</a:t>
          </a:r>
          <a:r>
            <a:rPr lang="en-US" sz="2000" b="0" kern="1200">
              <a:hlinkClick xmlns:r="http://schemas.openxmlformats.org/officeDocument/2006/relationships" r:id="rId4"/>
            </a:rPr>
            <a:t>5RPkuQHcxxsto </a:t>
          </a:r>
          <a:r>
            <a:rPr lang="en-US" sz="2000" b="0" kern="1200"/>
            <a:t>to plan </a:t>
          </a:r>
          <a:r>
            <a:rPr lang="en-US" sz="2000" b="0" kern="1200" dirty="0"/>
            <a:t>your migration</a:t>
          </a:r>
          <a:endParaRPr lang="en-US" sz="2000" kern="1200" dirty="0"/>
        </a:p>
      </dsp:txBody>
      <dsp:txXfrm>
        <a:off x="0" y="2315307"/>
        <a:ext cx="10643309" cy="771015"/>
      </dsp:txXfrm>
    </dsp:sp>
    <dsp:sp modelId="{E79B3A54-B8FE-41E0-9EF5-31035C61C622}">
      <dsp:nvSpPr>
        <dsp:cNvPr id="0" name=""/>
        <dsp:cNvSpPr/>
      </dsp:nvSpPr>
      <dsp:spPr>
        <a:xfrm>
          <a:off x="0" y="308632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308632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Read the what’s new for SQL 2019 </a:t>
          </a:r>
          <a:r>
            <a:rPr lang="en-US" sz="2000" kern="1200" baseline="0" dirty="0">
              <a:hlinkClick xmlns:r="http://schemas.openxmlformats.org/officeDocument/2006/relationships" r:id="rId5"/>
            </a:rPr>
            <a:t>documentation</a:t>
          </a:r>
          <a:endParaRPr lang="en-US" sz="2000" kern="1200" dirty="0"/>
        </a:p>
      </dsp:txBody>
      <dsp:txXfrm>
        <a:off x="0" y="3086322"/>
        <a:ext cx="10643309" cy="771015"/>
      </dsp:txXfrm>
    </dsp:sp>
    <dsp:sp modelId="{E86B7DE6-FE12-4BB6-B496-846AEB2A349B}">
      <dsp:nvSpPr>
        <dsp:cNvPr id="0" name=""/>
        <dsp:cNvSpPr/>
      </dsp:nvSpPr>
      <dsp:spPr>
        <a:xfrm>
          <a:off x="0" y="3857338"/>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857338"/>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Sign-up for the EAP program at </a:t>
          </a:r>
          <a:r>
            <a:rPr lang="en-US" sz="2000" kern="1200" baseline="0" dirty="0">
              <a:hlinkClick xmlns:r="http://schemas.openxmlformats.org/officeDocument/2006/relationships" r:id="rId6"/>
            </a:rPr>
            <a:t>https://aka.ms/eapsignup</a:t>
          </a:r>
          <a:endParaRPr lang="en-US" sz="2000" kern="1200" dirty="0"/>
        </a:p>
      </dsp:txBody>
      <dsp:txXfrm>
        <a:off x="0" y="3857338"/>
        <a:ext cx="10643309" cy="77101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10/17/2019 7:54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10/17/2019 7:53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10/17/2019 7:53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10/17/2019 7:53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3 mins</a:t>
            </a:r>
          </a:p>
          <a:p>
            <a:pPr marL="0" indent="0">
              <a:buNone/>
            </a:pPr>
            <a:endParaRPr lang="en-US" dirty="0"/>
          </a:p>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10/17/2019 7:53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10/17/2019 7:53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7172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mins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10/17/2019 7:53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10/17/2019 7:53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10/17/2019 7:53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10/17/2019 7:53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5364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10/17/2019 7:53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10/17/2019 7:53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21477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10/17/2019 7:53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10/17/2019 7:53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10/17/2019 7:53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10/17/2019 7:53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10/17/2019 7:53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10/17/2019 7:53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4722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10/17/2019 7:53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mins</a:t>
            </a:r>
          </a:p>
          <a:p>
            <a:endParaRPr lang="en-US" dirty="0"/>
          </a:p>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and OpenShift,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10/17/2019 7:53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areas in the blue are all features that exist 1:1 in Azure SQL Server Database.</a:t>
            </a:r>
          </a:p>
          <a:p>
            <a:endParaRPr lang="en-US" dirty="0"/>
          </a:p>
          <a:p>
            <a:r>
              <a:rPr lang="en-US" dirty="0"/>
              <a:t>For Kubernetes, this can also be deployed in Azure Kubernetes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10/17/2019 7:53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10/17/2019 7:53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10/17/2019 7:53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2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10/17/2019 7:53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7.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4.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5.png"/><Relationship Id="rId11" Type="http://schemas.microsoft.com/office/2007/relationships/hdphoto" Target="../media/hdphoto4.wdp"/><Relationship Id="rId5" Type="http://schemas.openxmlformats.org/officeDocument/2006/relationships/image" Target="../media/image18.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5.xml"/><Relationship Id="rId16" Type="http://schemas.openxmlformats.org/officeDocument/2006/relationships/image" Target="../media/image21.emf"/><Relationship Id="rId20" Type="http://schemas.openxmlformats.org/officeDocument/2006/relationships/image" Target="../media/image12.png"/><Relationship Id="rId1" Type="http://schemas.openxmlformats.org/officeDocument/2006/relationships/slideLayout" Target="../slideLayouts/slideLayout28.xml"/><Relationship Id="rId6" Type="http://schemas.openxmlformats.org/officeDocument/2006/relationships/image" Target="../media/image14.png"/><Relationship Id="rId11" Type="http://schemas.openxmlformats.org/officeDocument/2006/relationships/image" Target="../media/image16.png"/><Relationship Id="rId5" Type="http://schemas.openxmlformats.org/officeDocument/2006/relationships/image" Target="../media/image13.png"/><Relationship Id="rId15" Type="http://schemas.openxmlformats.org/officeDocument/2006/relationships/image" Target="../media/image20.svg"/><Relationship Id="rId10" Type="http://schemas.openxmlformats.org/officeDocument/2006/relationships/image" Target="../media/image6.png"/><Relationship Id="rId19" Type="http://schemas.openxmlformats.org/officeDocument/2006/relationships/image" Target="../media/image24.sv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GroundToCloud/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SQL Server 2019: The Modern Data Platform</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extLst>
              <p:ext uri="{D42A27DB-BD31-4B8C-83A1-F6EECF244321}">
                <p14:modId xmlns:p14="http://schemas.microsoft.com/office/powerpoint/2010/main" val="3030468102"/>
              </p:ext>
            </p:extLst>
          </p:nvPr>
        </p:nvGraphicFramePr>
        <p:xfrm>
          <a:off x="9831294" y="358892"/>
          <a:ext cx="2360706" cy="59838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06222" y="1660724"/>
            <a:ext cx="4480687" cy="4196020"/>
          </a:xfrm>
        </p:spPr>
        <p:txBody>
          <a:bodyPr/>
          <a:lstStyle/>
          <a:p>
            <a:pPr marL="0" indent="0">
              <a:spcBef>
                <a:spcPts val="1000"/>
              </a:spcBef>
              <a:buNone/>
            </a:pPr>
            <a:r>
              <a:rPr lang="en-US" sz="1600" b="1" dirty="0">
                <a:latin typeface="+mn-lt"/>
              </a:rPr>
              <a:t>New Features for Linux</a:t>
            </a:r>
          </a:p>
          <a:p>
            <a:pPr lvl="1"/>
            <a:r>
              <a:rPr lang="en-US" sz="1600" dirty="0"/>
              <a:t>Replication </a:t>
            </a:r>
          </a:p>
          <a:p>
            <a:pPr lvl="1"/>
            <a:r>
              <a:rPr lang="en-US" sz="1600" dirty="0"/>
              <a:t>Change Data Capture</a:t>
            </a:r>
          </a:p>
          <a:p>
            <a:pPr lvl="1"/>
            <a:r>
              <a:rPr lang="en-US" sz="1600" dirty="0"/>
              <a:t>Distributed transactions </a:t>
            </a:r>
          </a:p>
          <a:p>
            <a:pPr lvl="1"/>
            <a:r>
              <a:rPr lang="en-US" sz="1600" dirty="0"/>
              <a:t>Machine Learning</a:t>
            </a:r>
          </a:p>
          <a:p>
            <a:pPr lvl="1"/>
            <a:r>
              <a:rPr lang="en-US" sz="1600" dirty="0" err="1"/>
              <a:t>Polybase</a:t>
            </a:r>
            <a:endParaRPr lang="en-US" sz="1600" dirty="0"/>
          </a:p>
          <a:p>
            <a:pPr lvl="1"/>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b="1" dirty="0">
                <a:latin typeface="+mn-lt"/>
              </a:rPr>
              <a:t>Containers</a:t>
            </a:r>
          </a:p>
          <a:p>
            <a:pPr lvl="1"/>
            <a:r>
              <a:rPr lang="en-US" sz="1600" dirty="0">
                <a:latin typeface="+mn-lt"/>
              </a:rPr>
              <a:t>Microsoft Container Registry</a:t>
            </a:r>
          </a:p>
          <a:p>
            <a:pPr lvl="1"/>
            <a:r>
              <a:rPr lang="en-US" sz="1600" dirty="0">
                <a:latin typeface="+mn-lt"/>
              </a:rPr>
              <a:t>Red Hat Images</a:t>
            </a:r>
          </a:p>
          <a:p>
            <a:pPr lvl="1"/>
            <a:r>
              <a:rPr lang="en-US" sz="1600" dirty="0">
                <a:latin typeface="+mn-lt"/>
              </a:rPr>
              <a:t>Non-root Containers</a:t>
            </a:r>
          </a:p>
          <a:p>
            <a:pPr lvl="1"/>
            <a:r>
              <a:rPr lang="en-US" sz="1600" dirty="0">
                <a:latin typeface="+mn-lt"/>
              </a:rPr>
              <a:t>SQL Server on Windows Containers (Private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7" name="Picture 14" descr="image001">
            <a:extLst>
              <a:ext uri="{FF2B5EF4-FFF2-40B4-BE49-F238E27FC236}">
                <a16:creationId xmlns:a16="http://schemas.microsoft.com/office/drawing/2014/main" id="{4C8C1B4A-03DF-4CB4-9D01-7327D6DDA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264" y="4107727"/>
            <a:ext cx="1043120" cy="822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7216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Container Runtime</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containers are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295565" y="161636"/>
            <a:ext cx="4657436" cy="624840"/>
          </a:xfrm>
        </p:spPr>
        <p:txBody>
          <a:bodyPr/>
          <a:lstStyle/>
          <a:p>
            <a:r>
              <a:rPr lang="en-US" dirty="0"/>
              <a:t>Voice of the Customer</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Next Steps for SQL Server 2019</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501437261"/>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4"/>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3" y="1757783"/>
            <a:ext cx="2186915" cy="424535"/>
            <a:chOff x="5953155" y="1730774"/>
            <a:chExt cx="2186915"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5" y="1765473"/>
              <a:ext cx="846659" cy="355140"/>
              <a:chOff x="6576577" y="3318208"/>
              <a:chExt cx="1224242"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7"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6" name="Picture 14" descr="image001">
            <a:extLst>
              <a:ext uri="{FF2B5EF4-FFF2-40B4-BE49-F238E27FC236}">
                <a16:creationId xmlns:a16="http://schemas.microsoft.com/office/drawing/2014/main" id="{E5AEAE88-D4A2-413F-BBEB-B8786E3420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6220" y="1777788"/>
            <a:ext cx="538505" cy="4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 presetClass="entr" presetSubtype="0" fill="hold" nodeType="withEffect">
                                  <p:stCondLst>
                                    <p:cond delay="0"/>
                                  </p:stCondLst>
                                  <p:childTnLst>
                                    <p:set>
                                      <p:cBhvr>
                                        <p:cTn id="27" dur="1" fill="hold">
                                          <p:stCondLst>
                                            <p:cond delay="0"/>
                                          </p:stCondLst>
                                        </p:cTn>
                                        <p:tgtEl>
                                          <p:spTgt spid="10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1034"/>
                                        </p:tgtEl>
                                        <p:attrNameLst>
                                          <p:attrName>style.visibility</p:attrName>
                                        </p:attrNameLst>
                                      </p:cBhvr>
                                      <p:to>
                                        <p:strVal val="visible"/>
                                      </p:to>
                                    </p:set>
                                    <p:animEffect transition="in" filter="fade">
                                      <p:cBhvr>
                                        <p:cTn id="51" dur="500"/>
                                        <p:tgtEl>
                                          <p:spTgt spid="10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9090702" y="5221104"/>
            <a:ext cx="846659" cy="355140"/>
            <a:chOff x="6576577" y="3318208"/>
            <a:chExt cx="1224242"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3728" y="5203197"/>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0634" y="4495370"/>
            <a:ext cx="571875" cy="424535"/>
          </a:xfrm>
          <a:prstGeom prst="rect">
            <a:avLst/>
          </a:prstGeom>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6">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9036043" y="582414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pic>
        <p:nvPicPr>
          <p:cNvPr id="145" name="Picture 14" descr="image001">
            <a:extLst>
              <a:ext uri="{FF2B5EF4-FFF2-40B4-BE49-F238E27FC236}">
                <a16:creationId xmlns:a16="http://schemas.microsoft.com/office/drawing/2014/main" id="{7DE82EB7-8C31-4D5D-8A43-53011EEA6E3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130758" y="5212219"/>
            <a:ext cx="538505" cy="4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4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1662427073"/>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9390841" cy="1231106"/>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r>
              <a:rPr lang="en-US" sz="2000" dirty="0">
                <a:hlinkClick r:id="rId9"/>
              </a:rPr>
              <a:t>https://github.com/microsoft/sqlworkshops/tree/master/SQLGroundToCloud/slides</a:t>
            </a:r>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907086" y="1943917"/>
            <a:ext cx="4284914" cy="2916934"/>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3" y="1292636"/>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9030" y="192867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2" y="251903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790057" y="3142575"/>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65123" y="3714781"/>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94910" y="3734591"/>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73005" y="314997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azure virtual machine logo">
            <a:extLst>
              <a:ext uri="{FF2B5EF4-FFF2-40B4-BE49-F238E27FC236}">
                <a16:creationId xmlns:a16="http://schemas.microsoft.com/office/drawing/2014/main" id="{F5708D0D-A3C6-4F75-9C5D-643A44B69BE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22352" y="1300681"/>
            <a:ext cx="504814" cy="5048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204F766-7F7D-4F12-8E6D-758B0F5BB433}"/>
              </a:ext>
            </a:extLst>
          </p:cNvPr>
          <p:cNvSpPr txBox="1"/>
          <p:nvPr/>
        </p:nvSpPr>
        <p:spPr>
          <a:xfrm>
            <a:off x="9472872" y="1411029"/>
            <a:ext cx="1557286"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Azure Virtual Machines</a:t>
            </a:r>
          </a:p>
        </p:txBody>
      </p:sp>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a:gradFill>
                  <a:gsLst>
                    <a:gs pos="40075">
                      <a:srgbClr val="FFFFFF"/>
                    </a:gs>
                    <a:gs pos="30000">
                      <a:srgbClr val="FFFFFF"/>
                    </a:gs>
                  </a:gsLst>
                  <a:lin ang="5400000" scaled="0"/>
                </a:gradFill>
              </a:rPr>
              <a:t>Table Variable </a:t>
            </a:r>
            <a:r>
              <a:rPr lang="en-US" sz="1600" dirty="0">
                <a:gradFill>
                  <a:gsLst>
                    <a:gs pos="40075">
                      <a:srgbClr val="FFFFFF"/>
                    </a:gs>
                    <a:gs pos="30000">
                      <a:srgbClr val="FFFFFF"/>
                    </a:gs>
                  </a:gsLst>
                  <a:lin ang="5400000" scaled="0"/>
                </a:gradFill>
              </a:rPr>
              <a:t>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Icons.User" Revision="1" Stencil="System.Storyboarding.Icons" StencilVersion="0.1"/>
</Control>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2.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9086</TotalTime>
  <Words>3342</Words>
  <Application>Microsoft Office PowerPoint</Application>
  <PresentationFormat>Widescreen</PresentationFormat>
  <Paragraphs>557</Paragraphs>
  <Slides>26</Slides>
  <Notes>25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The same abstraction layer with SQL Server on Linux </vt:lpstr>
      <vt:lpstr>SQL Server 2019 and Linux and Containers</vt:lpstr>
      <vt:lpstr>Why SQL Server and Containers?</vt:lpstr>
      <vt:lpstr>SQL Server - Shared storage HA in Kubernetes</vt:lpstr>
      <vt:lpstr>Enhancing the developer experience</vt:lpstr>
      <vt:lpstr>Voice of the Customer</vt:lpstr>
      <vt:lpstr>Migrate to the Modern SQL Server</vt:lpstr>
      <vt:lpstr>PowerPoint Presentation</vt:lpstr>
      <vt:lpstr>Next Steps for SQL Server 2019</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2019-10-17T05:54:26Z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