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9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9" r:id="rId26"/>
    <p:sldId id="287" r:id="rId27"/>
    <p:sldId id="288" r:id="rId28"/>
    <p:sldId id="290" r:id="rId29"/>
    <p:sldId id="292" r:id="rId30"/>
    <p:sldId id="291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85"/>
    <p:restoredTop sz="94690"/>
  </p:normalViewPr>
  <p:slideViewPr>
    <p:cSldViewPr snapToGrid="0">
      <p:cViewPr varScale="1">
        <p:scale>
          <a:sx n="83" d="100"/>
          <a:sy n="83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1DA90-8DF9-4A96-55E9-4EAC54DDB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39984-4830-514B-3F5E-0D8FA2DC5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0A2A4-52BE-8D58-50F4-464BC6CB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397DD-0E8B-6E07-D179-6F0D55F7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8BB6E-A75D-6A7B-A2CC-F75E7114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9139C-5B37-282D-9A85-D85DFAE8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9FF64E-6553-31CD-81BD-A8DE6BE92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5D649-CA2E-A06A-D91F-8DC3F46A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5D715-E134-65F2-94C3-5B64FFA3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7396A0-C5DC-7FE4-CACA-DB3F03E0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53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906200-A495-A3B4-2254-A9792B261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2E506C-F15F-1E08-6637-68C265CF0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E0A83-8379-8BD0-D2BC-A8FDA0F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25683-8F7F-6348-FEEE-65DBC860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5C2465-6EAB-4E25-22EB-F09B9061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8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7F27-5B90-ABB5-8C06-DEE7C730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1DCCB-976F-48A2-8D77-C7D141FF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24381-F3AE-FE01-1F1C-4D3BA1B8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69EB47-D238-6D0D-A6DA-CBFCFD7F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75A36-009E-5B24-CE63-242FCE43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33B95-5F7F-CA16-97B7-EBFE1254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84A417-2BBA-97F5-ACF6-E54AE388E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039CC-A5C4-FE63-6320-56DDFAAC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605D7C-0D06-B13A-9350-68F769D6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FC0BF-AEBB-A505-71D9-A41899A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8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AEACD-D545-1CFA-4DBE-371C19FF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91CD-A2B2-E879-0B0C-5BD807376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BF8AA9-B35B-D96E-0549-357A10267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5E67D-45F0-6440-7008-EC51672B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53AA9-4539-1A6F-2E90-8CDE7F51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F9B369-D5D2-9500-A427-D6CF2A3B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F9276-E94F-BFF6-D4C8-AA6A91F0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D70AF3-BEF4-85E9-D5C4-324D3B72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6F2CEA-FF46-56F2-C77E-9C0274A65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30F5EB-8C86-B678-FC6D-D9C02AB86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DB1ECD-B964-1B5A-865A-923828032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B91DDC-9073-A222-DB67-5B7C510D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6DAE93-CC04-7F31-AE9A-3AAC3EA8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6AED19-13F9-DB54-FBE6-2B6066E1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82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9FD3F-09D3-8822-2615-6599D8FA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DE3744-5BA6-23DA-4F20-1C9133BC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3004FE-BAE6-C0B6-C149-EE76DC27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191615-0A87-EF26-0AC9-6B26A6C5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86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1EF679-5C68-C700-ACEA-908ABF5B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286C61-B46D-C241-FD31-E400051E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8F0F5E-8049-6040-3530-E3BDE49D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38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ADB95-DE21-0857-D773-6E4247A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77C2E-E606-5A87-4727-D5552EBB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082B6E-FBBA-5CFF-F94F-058A4C9AD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762D64-1D4D-E235-9DFC-50ED7440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BA05CC-1F9C-ED2A-EDB4-5D695DAB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DC1B5A-2F0E-6FBF-BACE-146C34D5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4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0AC22-5B85-A4ED-EA0C-9796A7BC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C16787-6FF2-C6B1-20D0-366143370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0DD142-74E7-5F87-7C47-E7E288B8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F365BD-F159-5B53-765C-C5486EDB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073-DBDB-FC49-9F03-561C9DECA21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28BE8F-44DE-04A4-BAB0-A1AFD619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4C338-F5B0-C9EF-B197-9F033148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08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822C83-BA5F-75D9-680C-7B284505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FA274-8CFF-99C3-68EC-9C40E4D9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089655-AB10-C0C4-ED59-C05A5710A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8B073-DBDB-FC49-9F03-561C9DECA219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A538FF-479D-157C-2902-702DAE016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EA74D-7AED-8DAB-D144-088F46378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A6A9A-303D-9648-8ACB-2A5FBE6F8A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6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9061F-3A17-C17B-11B7-BE4134D76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t-BR" sz="8000">
                <a:solidFill>
                  <a:srgbClr val="FFFFFF"/>
                </a:solidFill>
              </a:rPr>
              <a:t>CONHECENDO A UNITY</a:t>
            </a:r>
            <a:br>
              <a:rPr lang="pt-BR" sz="8000">
                <a:solidFill>
                  <a:srgbClr val="FFFFFF"/>
                </a:solidFill>
              </a:rPr>
            </a:br>
            <a:endParaRPr lang="pt-BR" sz="80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4F944E-7369-DEDF-0140-31B8256F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1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C7F89B-0CE1-DA52-8766-9475B7B9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Adicionando texto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90D28-6766-AF01-4D0F-E45F723D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Dentro do canvas chamamos o gameobject chamado Text Mesh Pro. Esse game object possui vários componentes que vão compor os textos que aparecem na tela do(a) jogador(a).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55848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8851E-EEF9-DCF6-F118-2CEE5B74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Trabalhando com o texto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5DF43-E08B-D681-7518-471CE2BC1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Na aba game já podemos ver um texto.</a:t>
            </a:r>
          </a:p>
          <a:p>
            <a:r>
              <a:rPr lang="pt-BR" sz="2200"/>
              <a:t>Vamos aprender a alterar isso dentro de um script. Vamos criar um script chamado de “AlteraTexto”.</a:t>
            </a:r>
          </a:p>
          <a:p>
            <a:r>
              <a:rPr lang="pt-BR" sz="2200"/>
              <a:t>Precisamos de uma variável que faça referência ao nosso componente TextMeshPro, ou seja, de uma variável que seja do mesmo tipo que o nosso componente de texto.</a:t>
            </a:r>
          </a:p>
          <a:p>
            <a:r>
              <a:rPr lang="pt-BR" sz="2200"/>
              <a:t>Na Unity esse componente se chama TextMeshProUGUI.</a:t>
            </a:r>
          </a:p>
        </p:txBody>
      </p:sp>
    </p:spTree>
    <p:extLst>
      <p:ext uri="{BB962C8B-B14F-4D97-AF65-F5344CB8AC3E}">
        <p14:creationId xmlns:p14="http://schemas.microsoft.com/office/powerpoint/2010/main" val="130286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7DE960-0CAC-3EFF-4D4F-18EE80BD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800" dirty="0"/>
              <a:t>Trabalhando com o texto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B03B8D-8956-63E1-F11C-95F7D9EDC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1900"/>
              <a:t>Hoje vamos trabalhar com a restrição public. Colocamos o public na frente para a Unity exibir a variável na interface dela.</a:t>
            </a:r>
          </a:p>
          <a:p>
            <a:r>
              <a:rPr lang="pt-BR" sz="1900"/>
              <a:t>Com isso podemos arrastar o GameObject TextMeshPro para dentro da nossa variável de forma visual.</a:t>
            </a:r>
          </a:p>
        </p:txBody>
      </p:sp>
      <p:pic>
        <p:nvPicPr>
          <p:cNvPr id="5" name="Imagem 4" descr="Interface gráfica do usuário, Texto, Aplicativo, Site&#10;&#10;Descrição gerada automaticamente">
            <a:extLst>
              <a:ext uri="{FF2B5EF4-FFF2-40B4-BE49-F238E27FC236}">
                <a16:creationId xmlns:a16="http://schemas.microsoft.com/office/drawing/2014/main" id="{3254DBD6-8DD4-7E93-21AD-D4C0C6A0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492708"/>
            <a:ext cx="10917936" cy="15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6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EC533A-7CB9-7963-2022-216A3DA3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3400"/>
              <a:t>Criando o método AlterarTexto()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A8CEC-F8A2-90E9-58B4-AACE189E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2200"/>
              <a:t>Vamos manipular o componente de texto dentro desse objeto. Precisamos encontrar a propriedade que faz a gente alterar o conteúdo do texto.</a:t>
            </a:r>
          </a:p>
          <a:p>
            <a:r>
              <a:rPr lang="pt-BR" sz="2200"/>
              <a:t>Esta propriedade se chama text:</a:t>
            </a: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F6E03A5-E95C-B053-7289-AD9346451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356235"/>
            <a:ext cx="10917936" cy="18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9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DD79C5-6A79-0C7F-7BC2-0DC871DE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dirty="0"/>
              <a:t>Colocando para funcionar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14663-3F6D-9216-EA60-03B0628D7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2200"/>
              <a:t>Não esqueça de chamar o método no Start();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246CEFE9-BC88-ED57-2821-6CCFFE20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356235"/>
            <a:ext cx="10917936" cy="18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9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6E19F-BBFB-7E58-CF61-8F16D749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800"/>
              <a:t>Resultado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49643D-4CF9-BBD2-CB69-A7ED74F7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O </a:t>
            </a:r>
            <a:r>
              <a:rPr lang="en-US" sz="2200" dirty="0" err="1"/>
              <a:t>resultado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aba Game </a:t>
            </a:r>
            <a:r>
              <a:rPr lang="en-US" sz="2200" dirty="0" err="1"/>
              <a:t>deverá</a:t>
            </a:r>
            <a:r>
              <a:rPr lang="en-US" sz="2200" dirty="0"/>
              <a:t> ser </a:t>
            </a:r>
            <a:r>
              <a:rPr lang="en-US" sz="2200" dirty="0" err="1"/>
              <a:t>esse</a:t>
            </a:r>
            <a:r>
              <a:rPr lang="en-US" sz="2200" dirty="0"/>
              <a:t>:</a:t>
            </a:r>
          </a:p>
        </p:txBody>
      </p:sp>
      <p:pic>
        <p:nvPicPr>
          <p:cNvPr id="5" name="Espaço Reservado para Conteúdo 4" descr="Interface gráfica do usuário, Gráfico, Gráfico de mapa de árvore&#10;&#10;Descrição gerada automaticamente">
            <a:extLst>
              <a:ext uri="{FF2B5EF4-FFF2-40B4-BE49-F238E27FC236}">
                <a16:creationId xmlns:a16="http://schemas.microsoft.com/office/drawing/2014/main" id="{8551FA01-282C-E48C-939B-E571ABC2E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08" y="2290936"/>
            <a:ext cx="519259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8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8629E1-E885-95E2-FBB1-90E752E6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000"/>
              <a:t>Alterando a propriedade text com if/else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B544E-72A5-EDDA-67AE-FAE44C75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Aprendemos aqui a manipular um tipo de objeto da Unity por meio do script.</a:t>
            </a:r>
          </a:p>
          <a:p>
            <a:r>
              <a:rPr lang="pt-BR" sz="2200"/>
              <a:t>Vamos trabalhar com if/else aqui.</a:t>
            </a:r>
          </a:p>
          <a:p>
            <a:r>
              <a:rPr lang="pt-BR" sz="2200"/>
              <a:t>No nosso exemplo, vamos imaginar que temos que escolher entre duas opções. Se a opção for 1 , a frase Olá mundo é exibida. Se a opção for 2, a frase Olá mundo será trocada por “Hello world”.</a:t>
            </a:r>
          </a:p>
          <a:p>
            <a:r>
              <a:rPr lang="pt-BR" sz="2200"/>
              <a:t>Vamos criar uma variável chamada opção.Ela vai ser pública e podemos alterá-la na interface da Unity.</a:t>
            </a:r>
          </a:p>
        </p:txBody>
      </p:sp>
    </p:spTree>
    <p:extLst>
      <p:ext uri="{BB962C8B-B14F-4D97-AF65-F5344CB8AC3E}">
        <p14:creationId xmlns:p14="http://schemas.microsoft.com/office/powerpoint/2010/main" val="178755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8E6C21-EC12-7D5D-C81D-03075998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Alterando o método AlterarTexto();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BE17312A-D81D-E5A1-D621-761A60AED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9370"/>
            <a:ext cx="7214616" cy="48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92A105-4DFF-877C-83D9-C7579AB1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 opção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952FE09B-CA55-6C68-4A02-D50878054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64711"/>
            <a:ext cx="7214616" cy="550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1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A53574-28E9-C994-15D1-8707FF9D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Usando botões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FA6CC-4B7B-6352-E786-DCF3FFEA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Vamos ver como os botões funcionam.</a:t>
            </a:r>
          </a:p>
          <a:p>
            <a:r>
              <a:rPr lang="pt-BR" sz="2200"/>
              <a:t>Ao criar um botão percebemos que além do gameobject que faz o botão renderizar na tela temos dentro dele um componente do mesmo tipo que trabalhamos anteriormente, o Text Mesh Pro.</a:t>
            </a:r>
          </a:p>
          <a:p>
            <a:r>
              <a:rPr lang="pt-BR" sz="2200"/>
              <a:t>Vamos trocar o valor de text do botão para 1 na interface da Unity</a:t>
            </a:r>
          </a:p>
          <a:p>
            <a:r>
              <a:rPr lang="pt-BR" sz="2200"/>
              <a:t>Crie um segundo botão com o valor de text 2.</a:t>
            </a:r>
          </a:p>
        </p:txBody>
      </p:sp>
    </p:spTree>
    <p:extLst>
      <p:ext uri="{BB962C8B-B14F-4D97-AF65-F5344CB8AC3E}">
        <p14:creationId xmlns:p14="http://schemas.microsoft.com/office/powerpoint/2010/main" val="343628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6DE87-8551-53DD-0DE4-3691A1D0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Exercícios</a:t>
            </a:r>
          </a:p>
        </p:txBody>
      </p:sp>
      <p:sp>
        <p:nvSpPr>
          <p:cNvPr id="21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FAE20-8388-635C-A541-ED0AEA4B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AutoNum type="arabicParenR"/>
            </a:pPr>
            <a:r>
              <a:rPr lang="pt-BR" sz="2400" dirty="0"/>
              <a:t>Crie uma variável para exibir seu nome. Coloque / atribua um valor a essa variável.  Faça o console da Unity imprimir esse valor.</a:t>
            </a:r>
          </a:p>
          <a:p>
            <a:pPr marL="514350" indent="-514350">
              <a:buAutoNum type="arabicParenR"/>
            </a:pPr>
            <a:r>
              <a:rPr lang="pt-BR" sz="2400" dirty="0"/>
              <a:t> Crie uma variável para exibir a sua idade. Coloque / atribua um valor a essa variável. Faça o console da Unity imprimir esse valor.</a:t>
            </a:r>
          </a:p>
          <a:p>
            <a:pPr marL="514350" indent="-514350">
              <a:buAutoNum type="arabicParenR"/>
            </a:pPr>
            <a:r>
              <a:rPr lang="pt-BR" sz="2400" i="1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Crie uma variável que exiba o seu nome e outra variável que exiba a sua idade. Coloque / atribua um valor a essas variáveis. / Faça o console da Unity imprimir esse valor.</a:t>
            </a:r>
          </a:p>
          <a:p>
            <a:pPr marL="0" indent="0">
              <a:buNone/>
            </a:pPr>
            <a:r>
              <a:rPr lang="pt-BR" sz="2400" dirty="0"/>
              <a:t>4) Crie duas variáveis (n1,n2) que recebam números do tipo inteiro. Crie uma terceira variável chamada resultado que exibe a soma dos números das variáveis n1 e n2.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57839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8886F6-646F-9B16-0B06-D53D049D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Tudo desorganizado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6DADE-C769-532E-D38A-24C1E411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Vamos aprender a adicionar um componente para organizar o que está dentro do canvas</a:t>
            </a:r>
          </a:p>
          <a:p>
            <a:r>
              <a:rPr lang="pt-BR" sz="2200"/>
              <a:t>Vá em Add Component/Add vertical layout. Group</a:t>
            </a:r>
          </a:p>
          <a:p>
            <a:r>
              <a:rPr lang="pt-BR" sz="2200"/>
              <a:t>Esse componente irá fazer que tudo o que estiver dentro do canvas fique embaixo do outro.</a:t>
            </a:r>
          </a:p>
          <a:p>
            <a:r>
              <a:rPr lang="pt-BR" sz="2200"/>
              <a:t>Dentro do componente Vertical Layout Group tem uma propriedade chamada “Child Alignment”( alinhamento dos filhos). Coloque center e tudo irá para o centro da tela</a:t>
            </a:r>
          </a:p>
        </p:txBody>
      </p:sp>
    </p:spTree>
    <p:extLst>
      <p:ext uri="{BB962C8B-B14F-4D97-AF65-F5344CB8AC3E}">
        <p14:creationId xmlns:p14="http://schemas.microsoft.com/office/powerpoint/2010/main" val="618223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FF72AD-CABA-D32C-9F80-CCFBB4B9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Organizando o Canvas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75E779A-3A36-2FF8-4731-FD380450F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64711"/>
            <a:ext cx="7214616" cy="550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57B645-D862-E21E-67CF-D1F1EF64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Script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D3776-6828-1C20-EB14-89F26853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Ao invés de colocar números que alteram na Unity vamos trocar a variável opção para dois botões. O com número 1 que exibirá a mensagem Olá mundo e o com número 2 que exibirá a mensagem Hello World.</a:t>
            </a:r>
          </a:p>
          <a:p>
            <a:endParaRPr lang="pt-BR" sz="2200"/>
          </a:p>
          <a:p>
            <a:r>
              <a:rPr lang="pt-BR" sz="2200"/>
              <a:t>Agora precisamos criar mais duas variáveis que representem esses botões:</a:t>
            </a:r>
          </a:p>
          <a:p>
            <a:pPr marL="0" indent="0">
              <a:buNone/>
            </a:pPr>
            <a:r>
              <a:rPr lang="pt-BR" sz="2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16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A1DB2-FBD4-3558-3CE7-30134E5A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Declaração de variáveis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69F5B86-CD56-BED6-6C01-12F17B905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39" y="3809836"/>
            <a:ext cx="10478721" cy="96928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4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9ED02D-1B69-F217-E692-E49532D1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Usando o OnClick()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D26C9-F347-45D6-93D0-86DDB5AB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O botão possui uma propriedade chamada de  OnClick. Com ela podemos fazer a Unity executar uma ação quando clicamos em um botão.</a:t>
            </a:r>
          </a:p>
          <a:p>
            <a:r>
              <a:rPr lang="pt-BR" sz="2200"/>
              <a:t>Podemos criar um método na Unity e adicioná-lo por aqui.</a:t>
            </a:r>
          </a:p>
          <a:p>
            <a:r>
              <a:rPr lang="pt-BR" sz="2200"/>
              <a:t>Mas esse método precisa também ter a sua restrição como public para aparecer como opção dentro da interface da Unity.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321756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2F6095-6A8F-2EC1-14DC-AD874BFD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Métodos para os botões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13D5001-C778-2E66-50DF-F2428865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" r="995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F1F73F-F57C-F9FD-2AA0-6C545872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52868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19040E-1F47-D928-1D30-ED223DEC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On Click()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0C43A4D-F5E5-88C1-5756-68AB29C8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63" r="-3" b="32189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440F10-8E8D-086F-A5D1-EF52A150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87122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6AAFE0-5E51-8066-317D-CC7D2FB9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Operações matemáticas em texto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C12C3-265E-CF30-FE5C-6C6A2E8B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BR" sz="2200"/>
              <a:t>Podemos usar o text para exibir mensagens ou até mesmo para exibir números, como por exemplo, quantia de vida, quantia de experiência, etc.</a:t>
            </a:r>
          </a:p>
          <a:p>
            <a:r>
              <a:rPr lang="pt-BR" sz="2200"/>
              <a:t>Vamos aprender a converter dados de número para texto.</a:t>
            </a:r>
          </a:p>
        </p:txBody>
      </p:sp>
    </p:spTree>
    <p:extLst>
      <p:ext uri="{BB962C8B-B14F-4D97-AF65-F5344CB8AC3E}">
        <p14:creationId xmlns:p14="http://schemas.microsoft.com/office/powerpoint/2010/main" val="2910242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8FAB24-D4F6-2219-1985-A8FF4DC7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Criando o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B297-E5A7-86A7-BE8F-04FF57C5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575" y="1238250"/>
            <a:ext cx="3000375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Crie uma classe (script) chamada CalculosUsandoText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911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FBB48-271B-2E19-7714-5339394C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as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E700A-F0A8-9AEB-C0C1-A5B7E7FF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definir as variáveis que iremos manipular:</a:t>
            </a:r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7149A8C1-9D5D-D9C2-703F-4A8BDF45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45" y="3086189"/>
            <a:ext cx="7772400" cy="13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4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76F3F3-132C-0645-DC33-358E8FAF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Exercício em conjunto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5108FB-E07E-A5CC-B774-DDBF2A82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Vamos fazer um exercício da aula anterior dessa vez vendo os resultados na aba de console.</a:t>
            </a:r>
          </a:p>
          <a:p>
            <a:r>
              <a:rPr lang="pt-BR" dirty="0"/>
              <a:t>Vamos imaginar que estamos fazendo um jogo de RPG. Nesse jogo nosso personagem tem </a:t>
            </a:r>
            <a:r>
              <a:rPr lang="pt-BR" b="1" dirty="0"/>
              <a:t>100 pontos de ataque</a:t>
            </a:r>
            <a:r>
              <a:rPr lang="pt-BR" dirty="0"/>
              <a:t> e queremos criar um item que dê </a:t>
            </a:r>
            <a:r>
              <a:rPr lang="pt-BR" b="1" dirty="0"/>
              <a:t>+10 de poder de ataque</a:t>
            </a:r>
            <a:r>
              <a:rPr lang="pt-BR" dirty="0"/>
              <a:t> ao nosso jogador.</a:t>
            </a:r>
          </a:p>
          <a:p>
            <a:r>
              <a:rPr lang="pt-BR" b="1" dirty="0"/>
              <a:t>Ao equipar </a:t>
            </a:r>
            <a:r>
              <a:rPr lang="pt-BR" dirty="0"/>
              <a:t>esse item, ele aumenta 10 pontos de ataque.</a:t>
            </a:r>
            <a:r>
              <a:rPr lang="pt-BR" b="1" dirty="0"/>
              <a:t> Ao desequipar </a:t>
            </a:r>
            <a:r>
              <a:rPr lang="pt-BR" dirty="0"/>
              <a:t>o item, ele volta ao status do ataque anterior.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916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80433-C46D-47C6-611A-F59D9359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6F174-B4C4-6DF8-E933-CD87A4DD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Aqui podemos usar o </a:t>
            </a:r>
            <a:r>
              <a:rPr lang="pt-BR" dirty="0" err="1"/>
              <a:t>if</a:t>
            </a:r>
            <a:r>
              <a:rPr lang="pt-BR" dirty="0"/>
              <a:t>/</a:t>
            </a:r>
            <a:r>
              <a:rPr lang="pt-BR" dirty="0" err="1"/>
              <a:t>else</a:t>
            </a:r>
            <a:r>
              <a:rPr lang="pt-BR" dirty="0"/>
              <a:t> para cada uma das opções: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DC9B2E05-BEA6-4991-1722-B88D590B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76" y="2206148"/>
            <a:ext cx="7772400" cy="42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5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0828AE-9CE5-0BB2-19C4-E27FD977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Criando os métodos dos botões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Forma&#10;&#10;Descrição gerada automaticamente">
            <a:extLst>
              <a:ext uri="{FF2B5EF4-FFF2-40B4-BE49-F238E27FC236}">
                <a16:creationId xmlns:a16="http://schemas.microsoft.com/office/drawing/2014/main" id="{5E5DB867-9823-DECE-B8FD-F18E43D18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00" y="2633472"/>
            <a:ext cx="1120735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0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E43726-C6EF-8020-B604-1AB00FF8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Conversão de inteiro para string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A9FB0-471A-9CB3-B734-0E062F7B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O componente de texto usa tipo string. Sabemos que não conseguimos fazer cálculo com esse tipo de dado.</a:t>
            </a:r>
          </a:p>
          <a:p>
            <a:r>
              <a:rPr lang="pt-BR" sz="2200"/>
              <a:t>O resultado é tipo inteiro, ou seja, um número. Como podemos convertê-lo para o tipo string?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1155263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E0057-2164-508D-1C4B-EBECB809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Conversão toString()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4F308B6D-5A97-65C1-5CFD-A0AF670F5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846105"/>
            <a:ext cx="7214616" cy="313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544A95-8D9A-2237-173B-FCE41531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rgbClr val="FFFFFF"/>
                </a:solidFill>
              </a:rPr>
              <a:t>Estruturar condicionais (if/else)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C9D27-009B-6F0B-15AC-99C730B0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pt-BR" sz="2200" dirty="0"/>
              <a:t>Usadas para executar comandos com uma determinada condição. Por exemplo:</a:t>
            </a:r>
          </a:p>
          <a:p>
            <a:r>
              <a:rPr lang="pt-BR" sz="2200" dirty="0"/>
              <a:t>Script de vida: </a:t>
            </a:r>
          </a:p>
          <a:p>
            <a:r>
              <a:rPr lang="pt-BR" sz="2200" dirty="0"/>
              <a:t>Se a vida estiver abaixo de zero o jogo não pode mais diminuir a vida do personagem. Nesse caso usamos o </a:t>
            </a:r>
            <a:r>
              <a:rPr lang="pt-BR" sz="2200" dirty="0" err="1"/>
              <a:t>if</a:t>
            </a:r>
            <a:r>
              <a:rPr lang="pt-BR" sz="2200" dirty="0"/>
              <a:t>/</a:t>
            </a:r>
            <a:r>
              <a:rPr lang="pt-BR" sz="2200" dirty="0" err="1"/>
              <a:t>else</a:t>
            </a:r>
            <a:r>
              <a:rPr lang="pt-BR" sz="2200" dirty="0"/>
              <a:t> para controlar essas condições</a:t>
            </a:r>
          </a:p>
        </p:txBody>
      </p:sp>
    </p:spTree>
    <p:extLst>
      <p:ext uri="{BB962C8B-B14F-4D97-AF65-F5344CB8AC3E}">
        <p14:creationId xmlns:p14="http://schemas.microsoft.com/office/powerpoint/2010/main" val="27920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C1E8B7-6BD5-35E2-F918-A401D33A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CCA44BB8-58FC-A617-9BEB-7BD5EE10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77955"/>
            <a:ext cx="7214616" cy="42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8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4A816-1355-608A-EEE1-58122B05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Exercício com if/else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762E22-0CF0-ADA0-25B0-41EE2CB5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1500"/>
              <a:t>Vamos fazer um método para fazer a divisão entre dois números e exibir no console da Unity. Se o denominador for zero, o computador deve exibir um aviso de que não podemos dividir um número com denominador zero. Aqui precisamos de 3 variáveis: n1, n2  e resultado.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500"/>
              <a:t>Vamos fazer uma mini calculadora de adição/subtração com uma variável chamada opção:</a:t>
            </a:r>
          </a:p>
          <a:p>
            <a:pPr lvl="1"/>
            <a:r>
              <a:rPr lang="pt-BR" sz="1500"/>
              <a:t>Se o jogador escolher opção 1, o método de adição vai ser chamado</a:t>
            </a:r>
          </a:p>
          <a:p>
            <a:pPr lvl="1"/>
            <a:r>
              <a:rPr lang="pt-BR" sz="1500"/>
              <a:t>Se escolher opção 2, o método de subtração vai ser chamado</a:t>
            </a:r>
          </a:p>
          <a:p>
            <a:pPr lvl="1"/>
            <a:r>
              <a:rPr lang="pt-BR" sz="1500"/>
              <a:t>Se escolher opções diferentes de 1 e 2 o computador exibe uma mensagem de erro.</a:t>
            </a:r>
          </a:p>
          <a:p>
            <a:endParaRPr lang="pt-BR" sz="1500"/>
          </a:p>
          <a:p>
            <a:endParaRPr lang="pt-BR" sz="1500"/>
          </a:p>
        </p:txBody>
      </p:sp>
    </p:spTree>
    <p:extLst>
      <p:ext uri="{BB962C8B-B14F-4D97-AF65-F5344CB8AC3E}">
        <p14:creationId xmlns:p14="http://schemas.microsoft.com/office/powerpoint/2010/main" val="364681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6243F5-EF4B-D1D5-510E-C1ED1439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600"/>
              <a:t>Mexendo com o Componente Text Mesh Pro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68AA98-DCC1-AB52-0E7C-35F697C3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O componente que a Unity utiliza para renderizar textos na aba Game se chama Text Mesh Pro.</a:t>
            </a:r>
          </a:p>
          <a:p>
            <a:r>
              <a:rPr lang="pt-BR" sz="2200"/>
              <a:t>Antigamente tínhamos o Text porém este é um componente desatualizado que será descontinuado em breve.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412855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BDF3CD-53F2-4837-7930-6E8A2839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Criando uma cena nova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C35AC-189F-991E-CD1D-93AA68D1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Vamos criar uma cena nova para renderizar os componentes de texto.</a:t>
            </a:r>
          </a:p>
        </p:txBody>
      </p:sp>
    </p:spTree>
    <p:extLst>
      <p:ext uri="{BB962C8B-B14F-4D97-AF65-F5344CB8AC3E}">
        <p14:creationId xmlns:p14="http://schemas.microsoft.com/office/powerpoint/2010/main" val="199231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F9F659-F99B-994D-0B40-4F7C574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Adicionando canvas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3CC6B-8EDE-1EA8-787D-43113A6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Canvas é uma game object especial: ele é usado para criar menus e telas que tenham algum texto. Por exemplo, temos os menus de introdução e as informações sobre os status do personagem que o(a) jogador(a) acessa.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1649149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1190</Words>
  <Application>Microsoft Macintosh PowerPoint</Application>
  <PresentationFormat>Widescreen</PresentationFormat>
  <Paragraphs>89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Tema do Office</vt:lpstr>
      <vt:lpstr>CONHECENDO A UNITY </vt:lpstr>
      <vt:lpstr>Exercícios</vt:lpstr>
      <vt:lpstr>Exercício em conjunto</vt:lpstr>
      <vt:lpstr>Estruturar condicionais (if/else)</vt:lpstr>
      <vt:lpstr>Exemplo</vt:lpstr>
      <vt:lpstr>Exercício com if/else</vt:lpstr>
      <vt:lpstr>Mexendo com o Componente Text Mesh Pro</vt:lpstr>
      <vt:lpstr>Criando uma cena nova</vt:lpstr>
      <vt:lpstr>Adicionando canvas</vt:lpstr>
      <vt:lpstr>Adicionando texto</vt:lpstr>
      <vt:lpstr>Trabalhando com o texto</vt:lpstr>
      <vt:lpstr>Trabalhando com o texto</vt:lpstr>
      <vt:lpstr>Criando o método AlterarTexto()</vt:lpstr>
      <vt:lpstr>Colocando para funcionar</vt:lpstr>
      <vt:lpstr>Resultado</vt:lpstr>
      <vt:lpstr>Alterando a propriedade text com if/else</vt:lpstr>
      <vt:lpstr>Alterando o método AlterarTexto();</vt:lpstr>
      <vt:lpstr>Resultado opção 2</vt:lpstr>
      <vt:lpstr>Usando botões</vt:lpstr>
      <vt:lpstr>Tudo desorganizado</vt:lpstr>
      <vt:lpstr>Organizando o Canvas</vt:lpstr>
      <vt:lpstr>Script</vt:lpstr>
      <vt:lpstr>Declaração de variáveis</vt:lpstr>
      <vt:lpstr>Usando o OnClick()</vt:lpstr>
      <vt:lpstr>Métodos para os botões</vt:lpstr>
      <vt:lpstr>On Click()</vt:lpstr>
      <vt:lpstr>Operações matemáticas em texto</vt:lpstr>
      <vt:lpstr>Criando o script</vt:lpstr>
      <vt:lpstr>Criando as variáveis</vt:lpstr>
      <vt:lpstr>Criando o métodos</vt:lpstr>
      <vt:lpstr>Criando os métodos dos botões</vt:lpstr>
      <vt:lpstr>Conversão de inteiro para string</vt:lpstr>
      <vt:lpstr>Conversão toString()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F Doliveira</dc:creator>
  <cp:lastModifiedBy>Daniela F Doliveira</cp:lastModifiedBy>
  <cp:revision>2</cp:revision>
  <dcterms:created xsi:type="dcterms:W3CDTF">2024-10-02T21:57:40Z</dcterms:created>
  <dcterms:modified xsi:type="dcterms:W3CDTF">2024-10-03T16:29:37Z</dcterms:modified>
</cp:coreProperties>
</file>