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2" r:id="rId14"/>
    <p:sldId id="271" r:id="rId15"/>
    <p:sldId id="273" r:id="rId16"/>
    <p:sldId id="274" r:id="rId17"/>
    <p:sldId id="275" r:id="rId18"/>
    <p:sldId id="268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6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D2F80E-DE76-0047-92CC-F69743FED631}" v="35" dt="2024-09-25T23:28:03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19"/>
    <p:restoredTop sz="94625"/>
  </p:normalViewPr>
  <p:slideViewPr>
    <p:cSldViewPr snapToGrid="0">
      <p:cViewPr varScale="1">
        <p:scale>
          <a:sx n="91" d="100"/>
          <a:sy n="91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C7918-1DD5-0746-A0FD-16EE7DCC6F39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A1434-C9F0-BE4C-8E23-462CA92D47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934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A1434-C9F0-BE4C-8E23-462CA92D471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373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A1434-C9F0-BE4C-8E23-462CA92D471A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220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9A7C1-436C-859F-B337-53AE50FC6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5E1A53-64B6-D2DA-EEDE-4CF04A37F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52C53C-1ACC-2905-A677-9485E380D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D023-67A2-C341-AB24-61548B58B2ED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282DB9-5815-6187-E3A2-02D559629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4DD666-C838-01B5-8CC0-F9FECBA6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50A-08A9-B34D-B79F-0A4F0337E9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44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BD93C-6F5C-6AFD-2269-3392116C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F850BE-D32C-B791-384C-0AC387354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96B1A9-72B0-1798-E241-741A4ABC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D023-67A2-C341-AB24-61548B58B2ED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9F0C2A-BD05-85AB-4030-51E5A15C8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D062C3-9D60-0DEF-2AE9-7BBF2F40D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50A-08A9-B34D-B79F-0A4F0337E9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69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6A0BF4-DEE5-6F30-BCCF-9A84131C9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933822-4AD1-49E2-8EA5-EA3C9D4A8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C371C4-C9FB-17D8-20CB-1B2DD130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D023-67A2-C341-AB24-61548B58B2ED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62C1FE-D1AA-0872-B1CA-4A22E6922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4E3A49-5BF7-2F30-3C5E-10ABA311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50A-08A9-B34D-B79F-0A4F0337E9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34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A71C8-A416-DA14-C354-77F3BEFEC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948429-85B2-8503-E7CD-F848C5FCF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0E3837-ABAD-9AE7-9842-D9F1368D1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D023-67A2-C341-AB24-61548B58B2ED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785F96-D53B-1924-45E3-05ACC494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C52030-511B-DFB2-EF98-E82B5FA5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50A-08A9-B34D-B79F-0A4F0337E9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98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90EE7-310C-0FBC-9DA4-E231F718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BD5139-E66D-1C01-9D4B-A80B5BCD0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B09DB3-EB15-ECDE-AF13-1B6CE76E7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D023-67A2-C341-AB24-61548B58B2ED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8AF500-48D2-803F-8CAF-B4FA8DC31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5C76E8-DA2D-5E98-7402-52B76223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50A-08A9-B34D-B79F-0A4F0337E9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61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B2960-DD98-D62A-D53E-E6315DCC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EA4A00-3179-99CE-532C-6B21E3265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09ECED-7891-FABD-9B92-DDA981622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4B4496-9E24-753E-CCB8-354A4257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D023-67A2-C341-AB24-61548B58B2ED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70F83D-55EE-B1FF-1669-F97517436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228099-E0A7-9062-3212-68641964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50A-08A9-B34D-B79F-0A4F0337E9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12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3D46A-FE5A-6CCF-AA4B-2D02CBAA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C15267-B8AF-7D55-1EF8-FD3033AE7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9B90AC-7E05-8388-E917-2BA8783C5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209599D-BF83-38F4-F197-A1995871D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237324D-C473-9258-4FED-F3B290EC3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2E4E136-2873-3A26-F4B7-3C2A72567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D023-67A2-C341-AB24-61548B58B2ED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88246AA-FD68-1991-5609-EB2CA171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AEA5810-446B-8D71-A2C3-2A03A8AA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50A-08A9-B34D-B79F-0A4F0337E9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41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5E16F-F41C-E6A0-9A88-A671FE73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409B59C-2315-78A7-2B79-26B3F545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D023-67A2-C341-AB24-61548B58B2ED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3F5B57-EE18-33E2-1DF5-20446E41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B647D8-C4B8-2F2F-5601-6B4AAF3F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50A-08A9-B34D-B79F-0A4F0337E9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9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D7F4F23-CE4C-0257-26ED-DED1160D3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D023-67A2-C341-AB24-61548B58B2ED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0A35B85-45BF-373D-79E5-7FD905E8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02976F-477B-9921-677B-504AB270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50A-08A9-B34D-B79F-0A4F0337E9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8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25A1E-D04B-C24B-1FF7-E495526FA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4178AC-7ADB-30C0-2FA4-2E94F91C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77811B-9422-9CF1-110F-636548961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835AD1-2DCB-C616-8ACA-CEFA42255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D023-67A2-C341-AB24-61548B58B2ED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7D108B-2F19-016A-FB03-55294A3F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6625CF-CD16-08EA-5549-F635535B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50A-08A9-B34D-B79F-0A4F0337E9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19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BC2B9-47FE-8997-660C-FEA30291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2519BD8-848B-EF06-627F-877FD8D46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3967DD-64E2-516C-72F2-186F73332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0EA0B3-A2A5-6903-65D7-00531F25B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D023-67A2-C341-AB24-61548B58B2ED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8EEF8A-E6EC-6692-3C80-03F4CACD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403F1C-4A3E-212F-5B67-00A3F9AE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50A-08A9-B34D-B79F-0A4F0337E9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99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03EAD04-78D2-81AB-87D0-519355F8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BCBADA-47F8-5C4C-8EB9-2828CD1C4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CBE8A2-7570-7650-C1AE-CEB1F47B6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03D023-67A2-C341-AB24-61548B58B2ED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1515F9-932A-45ED-2E9F-8A8675D61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0DBA01-69BA-E7E5-63AB-DB00C1612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E5350A-08A9-B34D-B79F-0A4F0337E9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55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2049BB-4D2F-B439-23D6-1DEAF518C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pt-BR" sz="7200"/>
              <a:t>A Unity por dentro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EED334-A2A7-394D-AEB2-58A1FA0A7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pt-BR" sz="2800"/>
              <a:t>Curso de design de games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126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73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48F9E6-9AFD-FF7D-0BC9-1918FBA8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Os pacotes</a:t>
            </a:r>
          </a:p>
        </p:txBody>
      </p:sp>
      <p:pic>
        <p:nvPicPr>
          <p:cNvPr id="5" name="Espaço Reservado para Conteúdo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E61F2168-21A8-6332-20F7-7B8495643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0443" y="2652586"/>
            <a:ext cx="8203547" cy="175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2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53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0FFC3D-F5FB-C290-98B0-6EFBEF246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classe</a:t>
            </a:r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2A853F1A-B88E-02E3-8615-9A82B4F29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4341" y="349625"/>
            <a:ext cx="7876305" cy="628135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B498B4C-4CB0-1BBF-46BE-AFBA48CB1F61}"/>
              </a:ext>
            </a:extLst>
          </p:cNvPr>
          <p:cNvSpPr/>
          <p:nvPr/>
        </p:nvSpPr>
        <p:spPr>
          <a:xfrm>
            <a:off x="4024341" y="349625"/>
            <a:ext cx="4985188" cy="5109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141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53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7F7AE8-8690-30FD-DCE4-63121468F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Os métodos exclusivos da Unity</a:t>
            </a:r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46054E8C-B693-E055-B470-2B8E174E0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6091" y="295836"/>
            <a:ext cx="8110392" cy="646803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535A933-BDF5-4236-1A45-07FA4F5B1219}"/>
              </a:ext>
            </a:extLst>
          </p:cNvPr>
          <p:cNvSpPr/>
          <p:nvPr/>
        </p:nvSpPr>
        <p:spPr>
          <a:xfrm>
            <a:off x="4141694" y="1842247"/>
            <a:ext cx="1855694" cy="43030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7DA685B-F187-7E45-B103-4F011FD2B849}"/>
              </a:ext>
            </a:extLst>
          </p:cNvPr>
          <p:cNvSpPr/>
          <p:nvPr/>
        </p:nvSpPr>
        <p:spPr>
          <a:xfrm>
            <a:off x="4157121" y="4370295"/>
            <a:ext cx="1855694" cy="43030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189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9AFC5E-624B-E1EC-90D3-AB39F813E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Como começamos a programar?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89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3F0846-BBFA-4BD8-8320-C577B279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BR" sz="4000"/>
              <a:t>Exemplo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D0F9FB-147D-B0FF-11A7-0364E46CD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pt-BR" sz="2200"/>
              <a:t>Vamos imaginar que você recebeu a missão de programar um sistema de vida para o seu personagem. O seu jogador precisa </a:t>
            </a:r>
            <a:r>
              <a:rPr lang="pt-BR" sz="2200" b="1"/>
              <a:t>perder vida ao encostar em um inimigo </a:t>
            </a:r>
            <a:r>
              <a:rPr lang="pt-BR" sz="2200"/>
              <a:t>e </a:t>
            </a:r>
            <a:r>
              <a:rPr lang="pt-BR" sz="2200" b="1"/>
              <a:t>ganhar vida ao coletar um item.</a:t>
            </a:r>
          </a:p>
          <a:p>
            <a:pPr marL="0" indent="0">
              <a:buNone/>
            </a:pPr>
            <a:endParaRPr lang="pt-BR" sz="2200"/>
          </a:p>
        </p:txBody>
      </p:sp>
    </p:spTree>
    <p:extLst>
      <p:ext uri="{BB962C8B-B14F-4D97-AF65-F5344CB8AC3E}">
        <p14:creationId xmlns:p14="http://schemas.microsoft.com/office/powerpoint/2010/main" val="2065470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3F0846-BBFA-4BD8-8320-C577B279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BR" sz="4000"/>
              <a:t>Exemplo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D0F9FB-147D-B0FF-11A7-0364E46CD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pt-BR" sz="2200"/>
              <a:t>Primeiro precisamos pensar em como vamos dizer o que queremos fazer para o computador</a:t>
            </a:r>
          </a:p>
          <a:p>
            <a:r>
              <a:rPr lang="pt-BR" sz="2200"/>
              <a:t> Nós podemos escrever num papel como a gente daria ordens ao computador na nossa própria língua.</a:t>
            </a:r>
          </a:p>
          <a:p>
            <a:r>
              <a:rPr lang="pt-BR" sz="2200"/>
              <a:t>Quando programamos sempre começamos a escrever declaração de variáveis. Veremos a seguida o que são elas</a:t>
            </a:r>
          </a:p>
          <a:p>
            <a:pPr marL="0" indent="0">
              <a:buNone/>
            </a:pPr>
            <a:endParaRPr lang="pt-BR" sz="2200"/>
          </a:p>
        </p:txBody>
      </p:sp>
    </p:spTree>
    <p:extLst>
      <p:ext uri="{BB962C8B-B14F-4D97-AF65-F5344CB8AC3E}">
        <p14:creationId xmlns:p14="http://schemas.microsoft.com/office/powerpoint/2010/main" val="3178970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75B3C1-93A0-5524-EB77-8477C873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Exemplo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Variáveis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Espaço Reservado para Conteúdo 8" descr="Texto&#10;&#10;Descrição gerada automaticamente">
            <a:extLst>
              <a:ext uri="{FF2B5EF4-FFF2-40B4-BE49-F238E27FC236}">
                <a16:creationId xmlns:a16="http://schemas.microsoft.com/office/drawing/2014/main" id="{8DC3BEC5-027F-019E-D765-67DC5EC22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154779"/>
            <a:ext cx="10905066" cy="343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40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7FFA0596-ECC6-E714-4C36-FE29548D5223}"/>
              </a:ext>
            </a:extLst>
          </p:cNvPr>
          <p:cNvSpPr/>
          <p:nvPr/>
        </p:nvSpPr>
        <p:spPr>
          <a:xfrm>
            <a:off x="0" y="678283"/>
            <a:ext cx="12191999" cy="69924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015451-EA6C-CA8A-B577-E362A7C1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Exemplo - Variáveis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A53AE3D2-851C-8401-4562-31B3A865E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99450"/>
            <a:ext cx="10910048" cy="699246"/>
          </a:xfrm>
        </p:spPr>
      </p:pic>
    </p:spTree>
    <p:extLst>
      <p:ext uri="{BB962C8B-B14F-4D97-AF65-F5344CB8AC3E}">
        <p14:creationId xmlns:p14="http://schemas.microsoft.com/office/powerpoint/2010/main" val="3755755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19949D-6A5F-C8E6-6C12-3B2B7EE9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Exemplo: métodos</a:t>
            </a:r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5187C1FA-C5FC-5F60-9ABE-2013D181C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740926"/>
            <a:ext cx="10905066" cy="22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74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04C317-574E-D061-AA9F-023D0F521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Exemplo - Métodos</a:t>
            </a:r>
          </a:p>
        </p:txBody>
      </p:sp>
      <p:pic>
        <p:nvPicPr>
          <p:cNvPr id="5" name="Espaço Reservado para Conteúdo 4" descr="Forma&#10;&#10;Descrição gerada automaticamente com confiança baixa">
            <a:extLst>
              <a:ext uri="{FF2B5EF4-FFF2-40B4-BE49-F238E27FC236}">
                <a16:creationId xmlns:a16="http://schemas.microsoft.com/office/drawing/2014/main" id="{161B10BA-2F58-0E70-1948-FEA9C3AE3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3040815"/>
            <a:ext cx="10905066" cy="166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3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98CCC83B-6060-D1AB-866F-234CEA919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600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4AF51D-7796-7D03-239D-8DB5FF631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>
                <a:solidFill>
                  <a:schemeClr val="tx1">
                    <a:lumMod val="85000"/>
                    <a:lumOff val="15000"/>
                  </a:schemeClr>
                </a:solidFill>
              </a:rPr>
              <a:t>Tela Geral da Unity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122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D22497-0752-E6C3-9C02-0CD82BC0F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BR" sz="4000"/>
              <a:t>Exemplo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1670EB-0DC1-A0C6-CC70-821855996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pt-BR" sz="2200"/>
              <a:t>Criamos o evento ( a ação que vai ocorrer quando o inimigo bater no jogador).</a:t>
            </a:r>
          </a:p>
          <a:p>
            <a:r>
              <a:rPr lang="pt-BR" sz="2200"/>
              <a:t>Mas precisamos de duas coisas ainda.</a:t>
            </a:r>
          </a:p>
          <a:p>
            <a:r>
              <a:rPr lang="pt-BR" sz="2200"/>
              <a:t>A primeira é dizer o quando a vida inicial do jogador vale. Se não dissermos ao computador quanto vale no início, ele vai guardar qualquer valor na sua memória ao invés do que aquele que nós queremos.</a:t>
            </a:r>
          </a:p>
          <a:p>
            <a:r>
              <a:rPr lang="pt-BR" sz="2200"/>
              <a:t>A segunda coisa  é fazer o método de TirarVida ser executado pelo computador.</a:t>
            </a:r>
          </a:p>
          <a:p>
            <a:endParaRPr lang="pt-BR" sz="2200"/>
          </a:p>
        </p:txBody>
      </p:sp>
    </p:spTree>
    <p:extLst>
      <p:ext uri="{BB962C8B-B14F-4D97-AF65-F5344CB8AC3E}">
        <p14:creationId xmlns:p14="http://schemas.microsoft.com/office/powerpoint/2010/main" val="3222437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561DE4-8A68-C7C2-94BE-DA8B6A424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Exemplo </a:t>
            </a:r>
          </a:p>
        </p:txBody>
      </p:sp>
      <p:pic>
        <p:nvPicPr>
          <p:cNvPr id="5" name="Espaço Reservado para Conteúdo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D3C70AAD-3D24-2F55-ACCC-5DC9929FA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3040815"/>
            <a:ext cx="10905066" cy="166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6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681A30-38EB-EF86-30BE-2FBFD51F1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Exemplo</a:t>
            </a:r>
          </a:p>
        </p:txBody>
      </p:sp>
      <p:pic>
        <p:nvPicPr>
          <p:cNvPr id="5" name="Espaço Reservado para Conteúdo 4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64D0F615-36F6-C668-886E-D32F8E7F7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3040815"/>
            <a:ext cx="10905066" cy="166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99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97059-9902-9DCC-E1CF-1CB8AA324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o que escrevemos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EBF0EE-17D9-9D0B-6A4B-86D176505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Finalmente terminamos o nosso sistema para tirar vida. Será que a vida está diminuindo? Precisamos de uma forma de testar se está tudo certo com o nosso código.</a:t>
            </a:r>
          </a:p>
          <a:p>
            <a:r>
              <a:rPr lang="pt-BR" dirty="0"/>
              <a:t>Podemos chamar um comando na Unity chamado de : </a:t>
            </a:r>
            <a:r>
              <a:rPr lang="pt-BR" dirty="0" err="1"/>
              <a:t>Debug.Log</a:t>
            </a:r>
            <a:r>
              <a:rPr lang="pt-BR" dirty="0"/>
              <a:t>(). Esse comando mostra na janela do console o valor que você digitar entre parênteses:</a:t>
            </a:r>
          </a:p>
        </p:txBody>
      </p:sp>
    </p:spTree>
    <p:extLst>
      <p:ext uri="{BB962C8B-B14F-4D97-AF65-F5344CB8AC3E}">
        <p14:creationId xmlns:p14="http://schemas.microsoft.com/office/powerpoint/2010/main" val="343114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68CB59-12CA-C837-8028-5DBCC199A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Testando o que escrevemos</a:t>
            </a:r>
          </a:p>
        </p:txBody>
      </p:sp>
      <p:pic>
        <p:nvPicPr>
          <p:cNvPr id="5" name="Espaço Reservado para Conteúdo 4" descr="Interface gráfica do usuário, Texto&#10;&#10;Descrição gerada automaticamente com confiança média">
            <a:extLst>
              <a:ext uri="{FF2B5EF4-FFF2-40B4-BE49-F238E27FC236}">
                <a16:creationId xmlns:a16="http://schemas.microsoft.com/office/drawing/2014/main" id="{101365E6-5C73-58EB-D211-34A8F4626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2740926"/>
            <a:ext cx="10905066" cy="22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99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FB40F8-038B-1C01-E08C-2DA3D8E9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BR" sz="4000"/>
              <a:t>Testando o que escrevemos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69DA3D-8FE9-6890-C893-AA32ECC01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pt-BR" sz="2200"/>
              <a:t>Para testar precisamos pegar o script que criamos e arrastar para algum objeto que está na Hierarchy da Unity. </a:t>
            </a:r>
          </a:p>
          <a:p>
            <a:r>
              <a:rPr lang="pt-BR" sz="2200"/>
              <a:t>Após arrastar é só dar play no jogo e observar o console.</a:t>
            </a:r>
          </a:p>
        </p:txBody>
      </p:sp>
    </p:spTree>
    <p:extLst>
      <p:ext uri="{BB962C8B-B14F-4D97-AF65-F5344CB8AC3E}">
        <p14:creationId xmlns:p14="http://schemas.microsoft.com/office/powerpoint/2010/main" val="1170124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45ED3A-D30D-D176-0B1D-C9804F8EC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Testando o que escrevemos</a:t>
            </a:r>
          </a:p>
        </p:txBody>
      </p:sp>
      <p:pic>
        <p:nvPicPr>
          <p:cNvPr id="5" name="Espaço Reservado para Conteúdo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3A5790A-FAC5-3579-13C1-CEBB881C1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4222" y="1675227"/>
            <a:ext cx="11767790" cy="5128999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DB7AAAF-B835-A54F-48AE-BE1836FD2839}"/>
              </a:ext>
            </a:extLst>
          </p:cNvPr>
          <p:cNvCxnSpPr/>
          <p:nvPr/>
        </p:nvCxnSpPr>
        <p:spPr>
          <a:xfrm flipV="1">
            <a:off x="5849471" y="2568388"/>
            <a:ext cx="1801905" cy="236668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02BD1CE9-5DE0-DD94-AC9F-9861CC9FAF54}"/>
              </a:ext>
            </a:extLst>
          </p:cNvPr>
          <p:cNvSpPr/>
          <p:nvPr/>
        </p:nvSpPr>
        <p:spPr>
          <a:xfrm>
            <a:off x="9708776" y="3025588"/>
            <a:ext cx="2353236" cy="92784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134A067-EF05-4E4F-B7E1-67996509F6F3}"/>
              </a:ext>
            </a:extLst>
          </p:cNvPr>
          <p:cNvSpPr/>
          <p:nvPr/>
        </p:nvSpPr>
        <p:spPr>
          <a:xfrm>
            <a:off x="5661212" y="1573306"/>
            <a:ext cx="434788" cy="40341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59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6BDBFF94-EFDB-5645-5927-FF451D444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5227" b="2290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13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201435-8BD5-E786-CB31-8BFF0F795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BR" sz="4000"/>
              <a:t>Testando o que escrevemos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ED32B5-01CD-A594-15F9-5DE310BB5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pt-BR" sz="2200"/>
              <a:t>Ao chamarmos o TirarVida no Update o valor de vida mudará o tempo inteiro. Por estar ali, o TirarVida vai ser executado do início ao fim do jogo. Aqui vemos os números negativos, que são os números que vem abaixo do número 0. </a:t>
            </a:r>
          </a:p>
          <a:p>
            <a:r>
              <a:rPr lang="pt-BR" sz="2200"/>
              <a:t>Ele está subtraindo de forma infinita. Mas como podemos chamar esse método uma única vez?</a:t>
            </a:r>
          </a:p>
        </p:txBody>
      </p:sp>
    </p:spTree>
    <p:extLst>
      <p:ext uri="{BB962C8B-B14F-4D97-AF65-F5344CB8AC3E}">
        <p14:creationId xmlns:p14="http://schemas.microsoft.com/office/powerpoint/2010/main" val="1249100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AC41CC-F8AB-5B63-C063-3B8F5E4B8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Testando o que escrevemos</a:t>
            </a:r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35B06172-2C7D-879B-ACAB-DA45F2097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947" y="1396588"/>
            <a:ext cx="9964270" cy="528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1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EE1D470-67D2-6E56-ED9C-4071C7B45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790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932F94-E3BC-03AC-1BB7-21BACBC3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A aba Hierarchy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978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FCADEA98-2407-09D3-BFB8-033F8C4DF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292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16C181-B826-4E07-C248-B1380676C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Testando o que escrevemos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682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7E3DA8-B104-4DFD-C660-D0DEAC5E2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BR" sz="4000"/>
              <a:t>Desafio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4BD83A-4A34-A630-FCC2-15D9E17BB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pt-BR" sz="2200"/>
              <a:t>Completando a nossa missão, vamos fazer um desafio. Como podemos fazer para acrescentar vida ao invés de tirar do personagem.</a:t>
            </a:r>
          </a:p>
          <a:p>
            <a:r>
              <a:rPr lang="pt-BR" sz="2200"/>
              <a:t>Vamos imaginar que o personagem pegue um pedaço de carne e ganhe mais um ponto de vida. Como podemos fazer isso?</a:t>
            </a:r>
          </a:p>
        </p:txBody>
      </p:sp>
    </p:spTree>
    <p:extLst>
      <p:ext uri="{BB962C8B-B14F-4D97-AF65-F5344CB8AC3E}">
        <p14:creationId xmlns:p14="http://schemas.microsoft.com/office/powerpoint/2010/main" val="3655983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03138D-A2E7-CED5-0E5D-29590B0C8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Variáveis que guardam caracteres (string)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54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42A8B5-7E94-5921-1D14-467BC2DE8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BR" sz="4000"/>
              <a:t>A missão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C9C717-A31A-7BF2-ED68-B65FAE5CF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pt-BR" sz="2200"/>
              <a:t>Vamos fazer mais exercícios com variáveis. O nosso desafio agora é </a:t>
            </a:r>
            <a:r>
              <a:rPr lang="pt-BR" sz="2200" b="1"/>
              <a:t>exibir o nosso nome no console. </a:t>
            </a:r>
          </a:p>
          <a:p>
            <a:r>
              <a:rPr lang="pt-BR" sz="2200" b="1"/>
              <a:t>Nosso nome contém letras (A,a,B,b, ...)</a:t>
            </a:r>
          </a:p>
          <a:p>
            <a:r>
              <a:rPr lang="pt-BR" sz="2200"/>
              <a:t>Agora precisamos que o computador reserve um espaço na memória para letras.</a:t>
            </a:r>
          </a:p>
          <a:p>
            <a:r>
              <a:rPr lang="pt-BR" sz="2200"/>
              <a:t>Precisamos agora de um tipo especial chamado string.</a:t>
            </a:r>
          </a:p>
          <a:p>
            <a:endParaRPr lang="pt-BR" sz="2200"/>
          </a:p>
        </p:txBody>
      </p:sp>
    </p:spTree>
    <p:extLst>
      <p:ext uri="{BB962C8B-B14F-4D97-AF65-F5344CB8AC3E}">
        <p14:creationId xmlns:p14="http://schemas.microsoft.com/office/powerpoint/2010/main" val="17585091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A08FAF-15F1-0B58-1E69-72D8B193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Primeiro passo: declarar a variável</a:t>
            </a:r>
          </a:p>
        </p:txBody>
      </p:sp>
      <p:pic>
        <p:nvPicPr>
          <p:cNvPr id="5" name="Espaço Reservado para Conteúdo 4" descr="Texto&#10;&#10;Descrição gerada automaticamente com confiança média">
            <a:extLst>
              <a:ext uri="{FF2B5EF4-FFF2-40B4-BE49-F238E27FC236}">
                <a16:creationId xmlns:a16="http://schemas.microsoft.com/office/drawing/2014/main" id="{09D15AFF-3AAA-EB62-24BD-A66461463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590981"/>
            <a:ext cx="10905066" cy="256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17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86CBE6-F437-92E5-86A5-359F7521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Segundo passo: alterar o valor da variável que criamos</a:t>
            </a:r>
          </a:p>
        </p:txBody>
      </p:sp>
      <p:pic>
        <p:nvPicPr>
          <p:cNvPr id="5" name="Espaço Reservado para Conteúdo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7C861355-52A7-11FD-E861-11D0AFEE9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3136234"/>
            <a:ext cx="10905066" cy="147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24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8E2D4F-6A9F-DBC7-B810-5F0BAE8FC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Terceiro passo: criar um método</a:t>
            </a:r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D9AE5DB2-0078-CACA-159D-6A832F35B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427405"/>
            <a:ext cx="10905066" cy="288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04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A2DCD7-761F-0127-EF52-69B66EA1E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Quarto passo: Chamar esse método para ser executado</a:t>
            </a:r>
          </a:p>
        </p:txBody>
      </p:sp>
      <p:pic>
        <p:nvPicPr>
          <p:cNvPr id="13" name="Espaço Reservado para Conteúdo 1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253DB408-515B-8425-7B76-898F1488E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461" y="2553037"/>
            <a:ext cx="10905066" cy="220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760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F565EE-2E6A-26AE-FF50-5E1944508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Quinto passo, executar a Unity e ver o console</a:t>
            </a:r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7A524048-430B-3612-655D-4C44E2C5B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8554" y="1675227"/>
            <a:ext cx="641489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81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29C696-B38E-C614-A59D-E406EBE2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BR" sz="3700"/>
              <a:t>Escrevendo nome e sobrenome em duas variáveis diferentes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4F13EE-BDED-DD69-AEB0-86488F0CF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pt-BR" sz="2200"/>
              <a:t>A gente chama isso de concatenação</a:t>
            </a:r>
          </a:p>
          <a:p>
            <a:r>
              <a:rPr lang="pt-BR" sz="2200"/>
              <a:t>Concatenar é a mesma coisa que juntar duas variáveis.</a:t>
            </a:r>
          </a:p>
          <a:p>
            <a:r>
              <a:rPr lang="pt-BR" sz="2200"/>
              <a:t>Nossa missão agora é escrever nome e sobrenome.</a:t>
            </a:r>
          </a:p>
        </p:txBody>
      </p:sp>
    </p:spTree>
    <p:extLst>
      <p:ext uri="{BB962C8B-B14F-4D97-AF65-F5344CB8AC3E}">
        <p14:creationId xmlns:p14="http://schemas.microsoft.com/office/powerpoint/2010/main" val="1839234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C975C0-C606-12C6-9ED9-B6C8E8DB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 aba Scene</a:t>
            </a:r>
          </a:p>
        </p:txBody>
      </p:sp>
      <p:pic>
        <p:nvPicPr>
          <p:cNvPr id="7" name="Espaço Reservado para Conteúdo 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E3882B2E-7FA6-74AC-678A-50DDE624A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589" y="1675227"/>
            <a:ext cx="998682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4FA95D-E213-C27A-F401-1A3FDE0C8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Criando a segunda variável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B20E5E8D-1805-A77F-35E8-F67BD26D6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3367967"/>
            <a:ext cx="10905066" cy="100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48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09896C-0DAD-91B0-4429-20ACD115A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Segundo passo: criar um outro método</a:t>
            </a:r>
          </a:p>
        </p:txBody>
      </p:sp>
      <p:pic>
        <p:nvPicPr>
          <p:cNvPr id="9" name="Espaço Reservado para Conteúdo 8" descr="Padrão do plano de fundo&#10;&#10;Descrição gerada automaticamente">
            <a:extLst>
              <a:ext uri="{FF2B5EF4-FFF2-40B4-BE49-F238E27FC236}">
                <a16:creationId xmlns:a16="http://schemas.microsoft.com/office/drawing/2014/main" id="{E0C059B1-5169-DF8E-4033-F1F36F77D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3068079"/>
            <a:ext cx="10905066" cy="160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18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4ED6F2-8B36-5EE2-4D25-0590CF96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Terceiro passo: juntar as duas variáveis</a:t>
            </a:r>
          </a:p>
        </p:txBody>
      </p:sp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68292DF-0345-5FB4-96CA-0748D5ADC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3068079"/>
            <a:ext cx="10905066" cy="160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631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AD9C18-F35C-86B2-841B-CBC1C0728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BR" sz="4000"/>
              <a:t>O símbolo de adição (+)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3EB86-3CB2-E72D-20FF-D92204F9F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pt-BR" sz="2200"/>
              <a:t>Quando colocamos entre dois números, eles fazem um cálculo de soma.</a:t>
            </a:r>
          </a:p>
          <a:p>
            <a:r>
              <a:rPr lang="pt-BR" sz="2200"/>
              <a:t>Quando colocamos entre duas variáveis que possuem caracteres, o computador junta as duas variáveis. Nesse caso vai juntar o resultado de nome e sobrenome.</a:t>
            </a:r>
          </a:p>
        </p:txBody>
      </p:sp>
    </p:spTree>
    <p:extLst>
      <p:ext uri="{BB962C8B-B14F-4D97-AF65-F5344CB8AC3E}">
        <p14:creationId xmlns:p14="http://schemas.microsoft.com/office/powerpoint/2010/main" val="4475895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1F5499-6236-A97F-B304-8D72088F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Quarto passo: alterar a variável meuSobrenome colocando o seu sobrenome</a:t>
            </a:r>
          </a:p>
        </p:txBody>
      </p:sp>
      <p:pic>
        <p:nvPicPr>
          <p:cNvPr id="9" name="Espaço Reservado para Conteúdo 8" descr="Interface gráfica do usuário, Texto, Site&#10;&#10;Descrição gerada automaticamente">
            <a:extLst>
              <a:ext uri="{FF2B5EF4-FFF2-40B4-BE49-F238E27FC236}">
                <a16:creationId xmlns:a16="http://schemas.microsoft.com/office/drawing/2014/main" id="{5F776CD5-E24E-7F90-617E-54408E10C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686402"/>
            <a:ext cx="10905066" cy="237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143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264F7D-F63C-95E2-04B0-ACD3EB64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Quinto passo: chamar o método</a:t>
            </a:r>
          </a:p>
        </p:txBody>
      </p:sp>
      <p:pic>
        <p:nvPicPr>
          <p:cNvPr id="5" name="Espaço Reservado para Conteúdo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9DE1CB90-180D-D0A1-9829-DEED7DA10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95784"/>
            <a:ext cx="10905066" cy="395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673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C57806-83C4-3200-8B82-DA6C9CE15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Sexto passo: ver o console da Unity</a:t>
            </a:r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7D27C9C8-E2F5-05DD-2775-40C7D399E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3634" y="1675227"/>
            <a:ext cx="554473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76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6767E6-74B2-CB03-0D58-5E218CDC7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Separando as variáveis com um espaço em branco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C434B7-42B4-0D8C-B2D8-8DC10810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pt-BR" sz="2200" dirty="0"/>
              <a:t>Você pode perceber que o nome e sobrenome vieram juntos, porém colados um no outro</a:t>
            </a:r>
          </a:p>
          <a:p>
            <a:r>
              <a:rPr lang="pt-BR" sz="2200" dirty="0"/>
              <a:t>Para evitar isso você pode colocar aspas com um espaço vazio entre as duas variáveis:</a:t>
            </a:r>
          </a:p>
        </p:txBody>
      </p:sp>
    </p:spTree>
    <p:extLst>
      <p:ext uri="{BB962C8B-B14F-4D97-AF65-F5344CB8AC3E}">
        <p14:creationId xmlns:p14="http://schemas.microsoft.com/office/powerpoint/2010/main" val="3805435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22F22B-B8C2-DF30-698F-F208742CE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Adicionando o espaço vazio</a:t>
            </a:r>
          </a:p>
        </p:txBody>
      </p:sp>
      <p:pic>
        <p:nvPicPr>
          <p:cNvPr id="5" name="Espaço Reservado para Conteúdo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1A7E3CC0-36FE-1963-DC3E-830A662E0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804" y="1675227"/>
            <a:ext cx="993039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336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80CC54-29FB-C169-14E7-964148A51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Mostrar resultado no console</a:t>
            </a:r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BF36E35D-2E06-7918-04EC-69A596EE7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9206" y="1675227"/>
            <a:ext cx="563358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16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A3DBB8-36B4-B6F4-3F2F-8808FCFB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 aba Game</a:t>
            </a:r>
          </a:p>
        </p:txBody>
      </p:sp>
      <p:pic>
        <p:nvPicPr>
          <p:cNvPr id="9" name="Espaço Reservado para Conteúdo 8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999AD7DF-39E5-B17C-F9A9-DE1F4B8EE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259" y="1675227"/>
            <a:ext cx="11766176" cy="480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86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D9EF8C-189B-64F4-B73F-0FF013406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 aba Project</a:t>
            </a:r>
          </a:p>
        </p:txBody>
      </p:sp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811B8BC-CD9D-B662-E447-F9CCC3FDC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5767" y="1587102"/>
            <a:ext cx="6312453" cy="527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17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E55ABE6-6F84-CDA7-0FDB-4FB7DE2D7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464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CAEC9F-9B80-1E04-79A5-E11AC951E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A aba Inspector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AB0E9065-ECFE-48EB-161E-E272C52FAC2F}"/>
              </a:ext>
            </a:extLst>
          </p:cNvPr>
          <p:cNvSpPr/>
          <p:nvPr/>
        </p:nvSpPr>
        <p:spPr>
          <a:xfrm>
            <a:off x="941294" y="1304365"/>
            <a:ext cx="2191871" cy="311651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083EC8E5-C4DE-732D-B059-CB6467B1A9E5}"/>
              </a:ext>
            </a:extLst>
          </p:cNvPr>
          <p:cNvCxnSpPr/>
          <p:nvPr/>
        </p:nvCxnSpPr>
        <p:spPr>
          <a:xfrm>
            <a:off x="3039035" y="1460190"/>
            <a:ext cx="3765177" cy="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396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3FBB28DE-681B-A097-F447-D55A492E7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244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AA4AEA-FA7A-0003-D1DF-5F27C62D9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A aba console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4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93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B051BD-BD9D-D58F-7607-885240D2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Estrutura de um script </a:t>
            </a:r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F268AE6E-C828-229C-ACC7-8836DA2E8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0365" y="412346"/>
            <a:ext cx="8485094" cy="603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299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737</Words>
  <Application>Microsoft Macintosh PowerPoint</Application>
  <PresentationFormat>Widescreen</PresentationFormat>
  <Paragraphs>78</Paragraphs>
  <Slides>49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4" baseType="lpstr">
      <vt:lpstr>Aptos</vt:lpstr>
      <vt:lpstr>Aptos Display</vt:lpstr>
      <vt:lpstr>Arial</vt:lpstr>
      <vt:lpstr>Calibri</vt:lpstr>
      <vt:lpstr>Tema do Office</vt:lpstr>
      <vt:lpstr>A Unity por dentro</vt:lpstr>
      <vt:lpstr>Tela Geral da Unity</vt:lpstr>
      <vt:lpstr>A aba Hierarchy</vt:lpstr>
      <vt:lpstr>A aba Scene</vt:lpstr>
      <vt:lpstr>A aba Game</vt:lpstr>
      <vt:lpstr>A aba Project</vt:lpstr>
      <vt:lpstr>A aba Inspector</vt:lpstr>
      <vt:lpstr>A aba console</vt:lpstr>
      <vt:lpstr>Estrutura de um script </vt:lpstr>
      <vt:lpstr>Os pacotes</vt:lpstr>
      <vt:lpstr>A classe</vt:lpstr>
      <vt:lpstr>Os métodos exclusivos da Unity</vt:lpstr>
      <vt:lpstr>Como começamos a programar?</vt:lpstr>
      <vt:lpstr>Exemplo</vt:lpstr>
      <vt:lpstr>Exemplo</vt:lpstr>
      <vt:lpstr>Exemplo – Variáveis</vt:lpstr>
      <vt:lpstr>Exemplo - Variáveis</vt:lpstr>
      <vt:lpstr>Exemplo: métodos</vt:lpstr>
      <vt:lpstr>Exemplo - Métodos</vt:lpstr>
      <vt:lpstr>Exemplo </vt:lpstr>
      <vt:lpstr>Exemplo </vt:lpstr>
      <vt:lpstr>Exemplo</vt:lpstr>
      <vt:lpstr>Testando o que escrevemos</vt:lpstr>
      <vt:lpstr>Testando o que escrevemos</vt:lpstr>
      <vt:lpstr>Testando o que escrevemos</vt:lpstr>
      <vt:lpstr>Testando o que escrevemos</vt:lpstr>
      <vt:lpstr>Apresentação do PowerPoint</vt:lpstr>
      <vt:lpstr>Testando o que escrevemos</vt:lpstr>
      <vt:lpstr>Testando o que escrevemos</vt:lpstr>
      <vt:lpstr>Testando o que escrevemos</vt:lpstr>
      <vt:lpstr>Desafio</vt:lpstr>
      <vt:lpstr>Variáveis que guardam caracteres (string)</vt:lpstr>
      <vt:lpstr>A missão</vt:lpstr>
      <vt:lpstr>Primeiro passo: declarar a variável</vt:lpstr>
      <vt:lpstr>Segundo passo: alterar o valor da variável que criamos</vt:lpstr>
      <vt:lpstr>Terceiro passo: criar um método</vt:lpstr>
      <vt:lpstr>Quarto passo: Chamar esse método para ser executado</vt:lpstr>
      <vt:lpstr>Quinto passo, executar a Unity e ver o console</vt:lpstr>
      <vt:lpstr>Escrevendo nome e sobrenome em duas variáveis diferentes</vt:lpstr>
      <vt:lpstr>Criando a segunda variável</vt:lpstr>
      <vt:lpstr>Segundo passo: criar um outro método</vt:lpstr>
      <vt:lpstr>Terceiro passo: juntar as duas variáveis</vt:lpstr>
      <vt:lpstr>O símbolo de adição (+)</vt:lpstr>
      <vt:lpstr>Quarto passo: alterar a variável meuSobrenome colocando o seu sobrenome</vt:lpstr>
      <vt:lpstr>Quinto passo: chamar o método</vt:lpstr>
      <vt:lpstr>Sexto passo: ver o console da Unity</vt:lpstr>
      <vt:lpstr>Separando as variáveis com um espaço em branco</vt:lpstr>
      <vt:lpstr>Adicionando o espaço vazio</vt:lpstr>
      <vt:lpstr>Mostrar resultado no console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Unity por dentro</dc:title>
  <dc:creator>Daniela F Doliveira</dc:creator>
  <cp:lastModifiedBy>Daniela F Doliveira</cp:lastModifiedBy>
  <cp:revision>2</cp:revision>
  <dcterms:created xsi:type="dcterms:W3CDTF">2024-09-25T21:23:44Z</dcterms:created>
  <dcterms:modified xsi:type="dcterms:W3CDTF">2024-09-25T23:31:16Z</dcterms:modified>
</cp:coreProperties>
</file>