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1DA90-8DF9-4A96-55E9-4EAC54DD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39984-4830-514B-3F5E-0D8FA2DC5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0A2A4-52BE-8D58-50F4-464BC6CB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397DD-0E8B-6E07-D179-6F0D55F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8BB6E-A75D-6A7B-A2CC-F75E7114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9139C-5B37-282D-9A85-D85DFAE8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FF64E-6553-31CD-81BD-A8DE6BE92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5D649-CA2E-A06A-D91F-8DC3F46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5D715-E134-65F2-94C3-5B64FFA3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396A0-C5DC-7FE4-CACA-DB3F03E0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3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06200-A495-A3B4-2254-A9792B26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2E506C-F15F-1E08-6637-68C265CF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E0A83-8379-8BD0-D2BC-A8FDA0F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25683-8F7F-6348-FEEE-65DBC860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C2465-6EAB-4E25-22EB-F09B9061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7F27-5B90-ABB5-8C06-DEE7C730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1DCCB-976F-48A2-8D77-C7D141FF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24381-F3AE-FE01-1F1C-4D3BA1B8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9EB47-D238-6D0D-A6DA-CBFCFD7F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75A36-009E-5B24-CE63-242FCE43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33B95-5F7F-CA16-97B7-EBFE1254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84A417-2BBA-97F5-ACF6-E54AE388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039CC-A5C4-FE63-6320-56DDFAAC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605D7C-0D06-B13A-9350-68F769D6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FC0BF-AEBB-A505-71D9-A41899A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AEACD-D545-1CFA-4DBE-371C19FF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91CD-A2B2-E879-0B0C-5BD807376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BF8AA9-B35B-D96E-0549-357A1026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5E67D-45F0-6440-7008-EC51672B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53AA9-4539-1A6F-2E90-8CDE7F51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9B369-D5D2-9500-A427-D6CF2A3B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F9276-E94F-BFF6-D4C8-AA6A91F0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D70AF3-BEF4-85E9-D5C4-324D3B72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F2CEA-FF46-56F2-C77E-9C0274A65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30F5EB-8C86-B678-FC6D-D9C02AB86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DB1ECD-B964-1B5A-865A-923828032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B91DDC-9073-A222-DB67-5B7C510D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6DAE93-CC04-7F31-AE9A-3AAC3EA8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6AED19-13F9-DB54-FBE6-2B6066E1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2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FD3F-09D3-8822-2615-6599D8FA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DE3744-5BA6-23DA-4F20-1C9133BC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3004FE-BAE6-C0B6-C149-EE76DC27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191615-0A87-EF26-0AC9-6B26A6C5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6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1EF679-5C68-C700-ACEA-908ABF5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286C61-B46D-C241-FD31-E400051E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8F0F5E-8049-6040-3530-E3BDE49D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8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ADB95-DE21-0857-D773-6E4247A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77C2E-E606-5A87-4727-D5552EBB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082B6E-FBBA-5CFF-F94F-058A4C9AD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762D64-1D4D-E235-9DFC-50ED7440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BA05CC-1F9C-ED2A-EDB4-5D695DA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DC1B5A-2F0E-6FBF-BACE-146C34D5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4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0AC22-5B85-A4ED-EA0C-9796A7BC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C16787-6FF2-C6B1-20D0-36614337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0DD142-74E7-5F87-7C47-E7E288B8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F365BD-F159-5B53-765C-C5486EDB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28BE8F-44DE-04A4-BAB0-A1AFD619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4C338-F5B0-C9EF-B197-9F033148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08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822C83-BA5F-75D9-680C-7B284505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FA274-8CFF-99C3-68EC-9C40E4D9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89655-AB10-C0C4-ED59-C05A5710A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8B073-DBDB-FC49-9F03-561C9DECA219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A538FF-479D-157C-2902-702DAE016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EA74D-7AED-8DAB-D144-088F46378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9061F-3A17-C17B-11B7-BE4134D7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CONHECENDO A UNITY</a:t>
            </a:r>
            <a:br>
              <a:rPr lang="pt-BR" sz="8000">
                <a:solidFill>
                  <a:srgbClr val="FFFFFF"/>
                </a:solidFill>
              </a:rPr>
            </a:br>
            <a:endParaRPr lang="pt-BR" sz="80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F944E-7369-DEDF-0140-31B8256F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6DE87-8551-53DD-0DE4-3691A1D0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Exercícios</a:t>
            </a: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FAE20-8388-635C-A541-ED0AEA4B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pt-BR" sz="2400"/>
              <a:t>Crie uma variável para exibir seu nome. Coloque / atribua um valor a essa variável.  Faça o console da Unity imprimir esse valor.</a:t>
            </a:r>
          </a:p>
          <a:p>
            <a:pPr marL="514350" indent="-514350">
              <a:buAutoNum type="arabicParenR"/>
            </a:pPr>
            <a:r>
              <a:rPr lang="pt-BR" sz="2400"/>
              <a:t> Crie uma variável para exibir a sua idade. Coloque / atribua um valor a essa variável. Faça o console da Unity imprimir esse valor.</a:t>
            </a:r>
          </a:p>
          <a:p>
            <a:pPr marL="514350" indent="-514350">
              <a:buAutoNum type="arabicParenR"/>
            </a:pPr>
            <a:r>
              <a:rPr lang="pt-BR" sz="2400"/>
              <a:t>Crie uma variável que exiba o seu nome e outra variável que exiba a sua idade. Coloque / atribua um valor a essas variáveis. / Faça o console da Unity imprimir esse valor.</a:t>
            </a:r>
          </a:p>
          <a:p>
            <a:pPr marL="0" indent="0">
              <a:buNone/>
            </a:pPr>
            <a:r>
              <a:rPr lang="pt-BR" sz="2400"/>
              <a:t>4) Crie duas variáveis (n1,n2) que recebam números do tipo inteiro. Crie uma terceira variável chamada resultado que exibe a soma dos números das variáveis n1 e n2.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05783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6F3F3-132C-0645-DC33-358E8FAF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Exercício em conjunto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108FB-E07E-A5CC-B774-DDBF2A82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Vamos fazer um exercício da aula anterior dessa vez vendo os resultados na aba de console.</a:t>
            </a:r>
          </a:p>
          <a:p>
            <a:r>
              <a:rPr lang="pt-BR" dirty="0"/>
              <a:t>Vamos imaginar que estamos fazendo um jogo de RPG. Nesse jogo nosso personagem tem </a:t>
            </a:r>
            <a:r>
              <a:rPr lang="pt-BR" b="1" dirty="0"/>
              <a:t>100 pontos de ataque</a:t>
            </a:r>
            <a:r>
              <a:rPr lang="pt-BR" dirty="0"/>
              <a:t> e queremos criar um item que dê </a:t>
            </a:r>
            <a:r>
              <a:rPr lang="pt-BR" b="1" dirty="0"/>
              <a:t>+10 de poder de ataque</a:t>
            </a:r>
            <a:r>
              <a:rPr lang="pt-BR" dirty="0"/>
              <a:t> ao nosso jogador.</a:t>
            </a:r>
          </a:p>
          <a:p>
            <a:r>
              <a:rPr lang="pt-BR" b="1" dirty="0"/>
              <a:t>Ao equipar </a:t>
            </a:r>
            <a:r>
              <a:rPr lang="pt-BR" dirty="0"/>
              <a:t>esse item, ele aumenta 10 pontos de ataque.</a:t>
            </a:r>
            <a:r>
              <a:rPr lang="pt-BR" b="1" dirty="0"/>
              <a:t> Ao desequipar </a:t>
            </a:r>
            <a:r>
              <a:rPr lang="pt-BR" dirty="0"/>
              <a:t>o item, ele volta ao status do ataque anterior.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91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44A95-8D9A-2237-173B-FCE41531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Estruturar condicionais (if/else)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C9D27-009B-6F0B-15AC-99C730B0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pt-BR" sz="2200"/>
              <a:t>Usadas para executar comandos com uma determinada condição. Por exemplo:</a:t>
            </a:r>
          </a:p>
          <a:p>
            <a:r>
              <a:rPr lang="pt-BR" sz="2200"/>
              <a:t>Script de vida: </a:t>
            </a:r>
          </a:p>
          <a:p>
            <a:r>
              <a:rPr lang="pt-BR" sz="2200"/>
              <a:t>Se a vida estiver abaixo de zero o jogo não pode mais diminuir a vida do personagem. Nesse caso usamos o if/else para controlar essas condições</a:t>
            </a:r>
          </a:p>
        </p:txBody>
      </p:sp>
    </p:spTree>
    <p:extLst>
      <p:ext uri="{BB962C8B-B14F-4D97-AF65-F5344CB8AC3E}">
        <p14:creationId xmlns:p14="http://schemas.microsoft.com/office/powerpoint/2010/main" val="27920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1E8B7-6BD5-35E2-F918-A401D33A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CCA44BB8-58FC-A617-9BEB-7BD5EE10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77955"/>
            <a:ext cx="7214616" cy="42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8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4A816-1355-608A-EEE1-58122B05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Exercício com if/else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62E22-0CF0-ADA0-25B0-41EE2CB5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1500"/>
              <a:t>Vamos fazer um método para fazer a divisão entre dois números e exibir no console da Unity. Se o denominador for zero, o computador deve exibir um aviso de que não podemos dividir um número com denominador zero. Aqui precisamos de 3 variáveis: n1, n2  e resultado.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500"/>
              <a:t>Vamos fazer uma mini calculadora de adição/subtração com uma variável chamada opção:</a:t>
            </a:r>
          </a:p>
          <a:p>
            <a:pPr lvl="1"/>
            <a:r>
              <a:rPr lang="pt-BR" sz="1500"/>
              <a:t>Se o jogador escolher opção 1, o método de adição vai ser chamado</a:t>
            </a:r>
          </a:p>
          <a:p>
            <a:pPr lvl="1"/>
            <a:r>
              <a:rPr lang="pt-BR" sz="1500"/>
              <a:t>Se escolher opção 2, o método de subtração vai ser chamado</a:t>
            </a:r>
          </a:p>
          <a:p>
            <a:pPr lvl="1"/>
            <a:r>
              <a:rPr lang="pt-BR" sz="1500"/>
              <a:t>Se escolher opções diferentes de 1 e 2 o computador exibe uma mensagem de erro.</a:t>
            </a:r>
          </a:p>
          <a:p>
            <a:endParaRPr lang="pt-BR" sz="1500"/>
          </a:p>
          <a:p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3646819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379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CONHECENDO A UNITY </vt:lpstr>
      <vt:lpstr>Exercícios</vt:lpstr>
      <vt:lpstr>Exercício em conjunto</vt:lpstr>
      <vt:lpstr>Estruturar condicionais (if/else)</vt:lpstr>
      <vt:lpstr>Exemplo</vt:lpstr>
      <vt:lpstr>Exercício com if/else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F Doliveira</dc:creator>
  <cp:lastModifiedBy>Daniela F Doliveira</cp:lastModifiedBy>
  <cp:revision>1</cp:revision>
  <dcterms:created xsi:type="dcterms:W3CDTF">2024-10-02T21:57:40Z</dcterms:created>
  <dcterms:modified xsi:type="dcterms:W3CDTF">2024-10-02T23:56:01Z</dcterms:modified>
</cp:coreProperties>
</file>