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da Apresentação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da Apresentação</a:t>
            </a:r>
          </a:p>
        </p:txBody>
      </p:sp>
      <p:sp>
        <p:nvSpPr>
          <p:cNvPr id="12" name="Autoria e Data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Autoria e Data</a:t>
            </a:r>
          </a:p>
        </p:txBody>
      </p:sp>
      <p:sp>
        <p:nvSpPr>
          <p:cNvPr id="13" name="Nível de Corpo Um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da Apresentação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penas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ítulo do Slid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do Slide</a:t>
            </a:r>
          </a:p>
        </p:txBody>
      </p:sp>
      <p:sp>
        <p:nvSpPr>
          <p:cNvPr id="100" name="Subtítulo do Slid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do Slide</a:t>
            </a:r>
          </a:p>
        </p:txBody>
      </p:sp>
      <p:sp>
        <p:nvSpPr>
          <p:cNvPr id="101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ítulo da Agenda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Título da Agenda</a:t>
            </a:r>
          </a:p>
        </p:txBody>
      </p:sp>
      <p:sp>
        <p:nvSpPr>
          <p:cNvPr id="109" name="Subtítulo de Agend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Agenda</a:t>
            </a:r>
          </a:p>
        </p:txBody>
      </p:sp>
      <p:sp>
        <p:nvSpPr>
          <p:cNvPr id="110" name="Nível de Corpo Um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Tópicos da Agenda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cl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Nível de Corpo Um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Declaração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ato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Nível de Corpo Um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Informações do fato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Informações do fato</a:t>
            </a:r>
          </a:p>
        </p:txBody>
      </p:sp>
      <p:sp>
        <p:nvSpPr>
          <p:cNvPr id="128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ribuição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Atribuição</a:t>
            </a:r>
          </a:p>
        </p:txBody>
      </p:sp>
      <p:sp>
        <p:nvSpPr>
          <p:cNvPr id="136" name="Nível de Corpo Um…"/>
          <p:cNvSpPr txBox="1"/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“Citação Notável”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rês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Duas águas-vivas sob fundo rosa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Duas águas-vivas que se tocam sob fundo azul escuro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Duas águas-vivas sob fundo azul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Duas águas-vivas que se tocam sob fundo azul escuro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uas águas-vivas que se tocam sob fundo azul escuro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oria e Data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Autoria e Data</a:t>
            </a:r>
          </a:p>
        </p:txBody>
      </p:sp>
      <p:sp>
        <p:nvSpPr>
          <p:cNvPr id="23" name="Título da Apresentação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Título da Apresentação</a:t>
            </a:r>
          </a:p>
        </p:txBody>
      </p:sp>
      <p:sp>
        <p:nvSpPr>
          <p:cNvPr id="24" name="Nível de Corpo Um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da Apresentação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Foto Alterna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uas águas-vivas sob fundo azul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ítulo do Slide"/>
          <p:cNvSpPr txBox="1"/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do Slide</a:t>
            </a:r>
          </a:p>
        </p:txBody>
      </p:sp>
      <p:sp>
        <p:nvSpPr>
          <p:cNvPr id="34" name="Nível de Corpo Um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do Slide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do Slid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do Slide</a:t>
            </a:r>
          </a:p>
        </p:txBody>
      </p:sp>
      <p:sp>
        <p:nvSpPr>
          <p:cNvPr id="43" name="Subtítulo do Slid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do Slide</a:t>
            </a:r>
          </a:p>
        </p:txBody>
      </p:sp>
      <p:sp>
        <p:nvSpPr>
          <p:cNvPr id="44" name="Nível de Corpo Um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com marcadores do slide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ível de Corpo Um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Texto com marcadores do slide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Marcadores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Duas águas-vivas sob fundo rosa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Título do Slid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do Slide</a:t>
            </a:r>
          </a:p>
        </p:txBody>
      </p:sp>
      <p:sp>
        <p:nvSpPr>
          <p:cNvPr id="62" name="Nível de Corpo Um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com marcadores do slide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ubtítulo do Slide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do Slide</a:t>
            </a:r>
          </a:p>
        </p:txBody>
      </p:sp>
      <p:sp>
        <p:nvSpPr>
          <p:cNvPr id="64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Marcadores e Vídeo Peque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o Slid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do Slide</a:t>
            </a:r>
          </a:p>
        </p:txBody>
      </p:sp>
      <p:sp>
        <p:nvSpPr>
          <p:cNvPr id="72" name="Nível de Corpo Um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com marcadores do slide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ubtítulo do Slide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do Slide</a:t>
            </a:r>
          </a:p>
        </p:txBody>
      </p:sp>
      <p:sp>
        <p:nvSpPr>
          <p:cNvPr id="74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Marcadores e Víde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ítulo do Slid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do Slide</a:t>
            </a:r>
          </a:p>
        </p:txBody>
      </p:sp>
      <p:sp>
        <p:nvSpPr>
          <p:cNvPr id="82" name="Nível de Corpo Um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com marcadores do slide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ubtítulo do Slide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do Slide</a:t>
            </a:r>
          </a:p>
        </p:txBody>
      </p:sp>
      <p:sp>
        <p:nvSpPr>
          <p:cNvPr id="84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ítulo da Seção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da Seção</a:t>
            </a:r>
          </a:p>
        </p:txBody>
      </p:sp>
      <p:sp>
        <p:nvSpPr>
          <p:cNvPr id="92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o Slide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Título do Slide</a:t>
            </a:r>
          </a:p>
        </p:txBody>
      </p:sp>
      <p:sp>
        <p:nvSpPr>
          <p:cNvPr id="3" name="Nível de Corpo Um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Texto com marcadores do slide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úmero do Slide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825500">
              <a:spcBef>
                <a:spcPts val="0"/>
              </a:spcBef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istema de Recorde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Sistema de Recordes</a:t>
            </a:r>
          </a:p>
        </p:txBody>
      </p:sp>
      <p:sp>
        <p:nvSpPr>
          <p:cNvPr id="172" name="Prof.: Daniela F. D'Oliveira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Prof.: Daniela F. D'Oliveira</a:t>
            </a:r>
          </a:p>
        </p:txBody>
      </p:sp>
      <p:sp>
        <p:nvSpPr>
          <p:cNvPr id="173" name="Trabalhando com Player Pref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Trabalhando com Player Prefs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yerPref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PlayerPrefs</a:t>
            </a:r>
          </a:p>
        </p:txBody>
      </p:sp>
      <p:sp>
        <p:nvSpPr>
          <p:cNvPr id="220" name="Estrutura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Estrutura</a:t>
            </a:r>
          </a:p>
        </p:txBody>
      </p:sp>
      <p:sp>
        <p:nvSpPr>
          <p:cNvPr id="221" name="O PlayerPrefs.SetInt precisa ter nos parênteses 2 tipos de parâmetro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O PlayerPrefs.SetInt precisa ter nos parênteses 2 tipos de parâmetros:</a:t>
            </a:r>
          </a:p>
          <a:p>
            <a:pPr lvl="2"/>
            <a:r>
              <a:t>1- Chave(key) : um identificador. Precisamos das chaves para entrar nos nossos arquivos no computador. </a:t>
            </a:r>
            <a:br/>
            <a:r>
              <a:t>2- Valor: o dado que você quer escrever dentro do arquivo. No nosso caso, esse dado virá da variável points do script PointsSystem.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yerPref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PlayerPrefs</a:t>
            </a:r>
          </a:p>
        </p:txBody>
      </p:sp>
      <p:sp>
        <p:nvSpPr>
          <p:cNvPr id="224" name="Estrutura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Estrutura</a:t>
            </a:r>
          </a:p>
        </p:txBody>
      </p:sp>
      <p:sp>
        <p:nvSpPr>
          <p:cNvPr id="225" name="O comando então será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 comando então será:</a:t>
            </a:r>
          </a:p>
          <a:p>
            <a:pPr lvl="3"/>
            <a:r>
              <a:t>PlayerPrefs.SetInt(“CHAVE”, valor);</a:t>
            </a:r>
          </a:p>
          <a:p>
            <a:pPr/>
            <a:r>
              <a:t>No nosso exemplo de recorde, vamos chamar a chave do nosso arquivo de POINTS. Então ficará desta forma quando formos modificar o arquivo:</a:t>
            </a:r>
          </a:p>
          <a:p>
            <a:pPr lvl="3"/>
            <a:r>
              <a:t>PlayerPrefs.SetInt(“POINTS”,points );</a:t>
            </a:r>
          </a:p>
          <a:p>
            <a:pPr lvl="3"/>
            <a:r>
              <a:t>Observação: points virá do script de PointsSystem e nossa lógica vai ser escrita dentro do PlayerController. Veremos como acessar em seguida.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yerPref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PlayerPrefs</a:t>
            </a:r>
          </a:p>
        </p:txBody>
      </p:sp>
      <p:sp>
        <p:nvSpPr>
          <p:cNvPr id="228" name="Estrutura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Estrutura</a:t>
            </a:r>
          </a:p>
        </p:txBody>
      </p:sp>
      <p:sp>
        <p:nvSpPr>
          <p:cNvPr id="229" name="Agora e quando precisarmos recuperar os dados de dentro do nosso arquivo (ler esses dados ) para exibir na tela do GameOver o nosso record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Agora e quando precisarmos recuperar os dados de dentro do nosso arquivo (ler esses dados ) para exibir na tela do GameOver o nosso recorde.</a:t>
            </a:r>
          </a:p>
          <a:p>
            <a:pPr/>
            <a:r>
              <a:t>Usaremos o comando PlayerPrefs.GetInt com a chave que criamos .Ficará então:</a:t>
            </a:r>
          </a:p>
          <a:p>
            <a:pPr lvl="3"/>
            <a:r>
              <a:t>PlayerPrefs.GetInt(“POINTS”);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yerPrefs"/>
          <p:cNvSpPr txBox="1"/>
          <p:nvPr>
            <p:ph type="title"/>
          </p:nvPr>
        </p:nvSpPr>
        <p:spPr>
          <a:xfrm>
            <a:off x="1270000" y="792774"/>
            <a:ext cx="21844000" cy="1557438"/>
          </a:xfrm>
          <a:prstGeom prst="rect">
            <a:avLst/>
          </a:prstGeom>
        </p:spPr>
        <p:txBody>
          <a:bodyPr/>
          <a:lstStyle/>
          <a:p>
            <a:pPr/>
            <a:r>
              <a:t>PlayerPrefs</a:t>
            </a:r>
          </a:p>
        </p:txBody>
      </p:sp>
      <p:sp>
        <p:nvSpPr>
          <p:cNvPr id="232" name="Estrutura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Estrutura</a:t>
            </a:r>
          </a:p>
        </p:txBody>
      </p:sp>
      <p:sp>
        <p:nvSpPr>
          <p:cNvPr id="233" name="Agora e se não precisarmos mais desse arquivo ou criarmos outro arquivo por engano? Podemos apagá-lo usando o 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Agora e se não precisarmos mais desse arquivo ou criarmos outro arquivo por engano? Podemos apagá-lo usando o :</a:t>
            </a:r>
          </a:p>
          <a:p>
            <a:pPr lvl="2"/>
            <a:r>
              <a:t>PlayerPrefs.DeleteKey(“nomeDaChave”);</a:t>
            </a:r>
          </a:p>
          <a:p>
            <a:pPr/>
            <a:r>
              <a:t>Se quisermos então deletar a chave POINTS poderíamos usar o comando:</a:t>
            </a:r>
          </a:p>
          <a:p>
            <a:pPr lvl="2"/>
            <a:r>
              <a:t>PlayerPrefs.DeleteKey(“POINTS”);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istema de Record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Sistema de Recordes</a:t>
            </a:r>
          </a:p>
        </p:txBody>
      </p:sp>
      <p:sp>
        <p:nvSpPr>
          <p:cNvPr id="176" name="Trabalhando com PlayerPref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Trabalhando com PlayerPrefs</a:t>
            </a:r>
          </a:p>
        </p:txBody>
      </p:sp>
      <p:sp>
        <p:nvSpPr>
          <p:cNvPr id="177" name="Já fizemos o nosso sistema de pontos. Mas esses pontos não são guardados em nenhum lugar. Quando o jogo termina, o sistema apaga todos os dados quando entra na próxima cena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Já fizemos o nosso sistema de pontos. Mas esses pontos não são guardados em nenhum lugar. Quando o jogo termina, o sistema apaga todos os dados quando entra na próxima cena.</a:t>
            </a:r>
          </a:p>
          <a:p>
            <a:pPr/>
            <a:r>
              <a:t>Como vamos conseguir então gravar nossos pontos para mostrar o nosso recorde?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istema de Recor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Sistema de Recorde</a:t>
            </a:r>
          </a:p>
        </p:txBody>
      </p:sp>
      <p:sp>
        <p:nvSpPr>
          <p:cNvPr id="180" name="Trabalhando com PlayerPref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Trabalhando com PlayerPrefs</a:t>
            </a:r>
          </a:p>
        </p:txBody>
      </p:sp>
      <p:sp>
        <p:nvSpPr>
          <p:cNvPr id="181" name="Através do que chamamos d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Através do que chamamos de </a:t>
            </a:r>
          </a:p>
          <a:p>
            <a:pPr lvl="1"/>
            <a:r>
              <a:t>PlayerPrefs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yerPref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PlayerPrefs</a:t>
            </a:r>
          </a:p>
        </p:txBody>
      </p:sp>
      <p:sp>
        <p:nvSpPr>
          <p:cNvPr id="184" name="Estrutura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Estrutura</a:t>
            </a:r>
          </a:p>
        </p:txBody>
      </p:sp>
      <p:sp>
        <p:nvSpPr>
          <p:cNvPr id="185" name="O PlayerPrefs é um comando na Unity que usamos para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 PlayerPrefs é um comando na Unity que usamos para:</a:t>
            </a:r>
          </a:p>
          <a:p>
            <a:pPr lvl="2"/>
            <a:r>
              <a:t> </a:t>
            </a:r>
            <a:r>
              <a:rPr b="1"/>
              <a:t>Criar um arquivo </a:t>
            </a:r>
            <a:r>
              <a:t>dentro da nossa máquina (set )</a:t>
            </a:r>
          </a:p>
          <a:p>
            <a:pPr lvl="2"/>
            <a:r>
              <a:rPr b="1"/>
              <a:t>Ver os dados</a:t>
            </a:r>
            <a:r>
              <a:t> (o que está dentro) do arquivo criado (get)</a:t>
            </a:r>
          </a:p>
          <a:p>
            <a:pPr lvl="2"/>
            <a:r>
              <a:rPr b="1"/>
              <a:t>Reescrever (modificar) os dados </a:t>
            </a:r>
            <a:r>
              <a:t>dentro deste arquivo criado (set)</a:t>
            </a:r>
          </a:p>
          <a:p>
            <a:pPr lvl="2"/>
            <a:r>
              <a:rPr b="1"/>
              <a:t>Excluir os dados</a:t>
            </a:r>
            <a:r>
              <a:t> de um arquivo criado na nossa máquina. (Delete)</a:t>
            </a:r>
          </a:p>
          <a:p>
            <a:pPr/>
            <a:r>
              <a:t>Nós iremos usar o PlayerPrefs para guardar os dados dos pontos do jogador.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yerPref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PlayerPrefs</a:t>
            </a:r>
          </a:p>
        </p:txBody>
      </p:sp>
      <p:sp>
        <p:nvSpPr>
          <p:cNvPr id="188" name="Estrutura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Estrutura</a:t>
            </a:r>
          </a:p>
        </p:txBody>
      </p:sp>
      <p:sp>
        <p:nvSpPr>
          <p:cNvPr id="189" name="Documento de Texto"/>
          <p:cNvSpPr/>
          <p:nvPr/>
        </p:nvSpPr>
        <p:spPr>
          <a:xfrm>
            <a:off x="11856666" y="3997589"/>
            <a:ext cx="1088773" cy="14099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chemeClr val="accent1">
              <a:lumOff val="135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90" name="Computador"/>
          <p:cNvSpPr/>
          <p:nvPr/>
        </p:nvSpPr>
        <p:spPr>
          <a:xfrm>
            <a:off x="13782079" y="7103962"/>
            <a:ext cx="3793633" cy="3061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91" name="Arquivo criado pelo PlayerPrefs"/>
          <p:cNvSpPr txBox="1"/>
          <p:nvPr/>
        </p:nvSpPr>
        <p:spPr>
          <a:xfrm>
            <a:off x="9971513" y="5602673"/>
            <a:ext cx="4563467" cy="492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/>
            <a:r>
              <a:t>Arquivo criado pelo PlayerPrefs</a:t>
            </a:r>
          </a:p>
        </p:txBody>
      </p:sp>
      <p:sp>
        <p:nvSpPr>
          <p:cNvPr id="192" name="Seta 7"/>
          <p:cNvSpPr/>
          <p:nvPr/>
        </p:nvSpPr>
        <p:spPr>
          <a:xfrm>
            <a:off x="12427318" y="6032830"/>
            <a:ext cx="1384956" cy="17723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367" y="0"/>
                </a:moveTo>
                <a:lnTo>
                  <a:pt x="0" y="7818"/>
                </a:lnTo>
                <a:lnTo>
                  <a:pt x="4127" y="7818"/>
                </a:lnTo>
                <a:cubicBezTo>
                  <a:pt x="4127" y="7860"/>
                  <a:pt x="4125" y="7904"/>
                  <a:pt x="4125" y="7946"/>
                </a:cubicBezTo>
                <a:cubicBezTo>
                  <a:pt x="4125" y="15487"/>
                  <a:pt x="11948" y="21600"/>
                  <a:pt x="21598" y="21600"/>
                </a:cubicBezTo>
                <a:cubicBezTo>
                  <a:pt x="21598" y="21600"/>
                  <a:pt x="21600" y="21600"/>
                  <a:pt x="21600" y="21600"/>
                </a:cubicBezTo>
                <a:lnTo>
                  <a:pt x="21600" y="16556"/>
                </a:lnTo>
                <a:cubicBezTo>
                  <a:pt x="21600" y="16556"/>
                  <a:pt x="21598" y="16556"/>
                  <a:pt x="21598" y="16556"/>
                </a:cubicBezTo>
                <a:cubicBezTo>
                  <a:pt x="15512" y="16556"/>
                  <a:pt x="10578" y="12702"/>
                  <a:pt x="10578" y="7946"/>
                </a:cubicBezTo>
                <a:cubicBezTo>
                  <a:pt x="10578" y="7903"/>
                  <a:pt x="10582" y="7860"/>
                  <a:pt x="10582" y="7818"/>
                </a:cubicBezTo>
                <a:lnTo>
                  <a:pt x="14736" y="7818"/>
                </a:lnTo>
                <a:lnTo>
                  <a:pt x="7367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93" name="Smartphone"/>
          <p:cNvSpPr/>
          <p:nvPr/>
        </p:nvSpPr>
        <p:spPr>
          <a:xfrm>
            <a:off x="9862774" y="8363305"/>
            <a:ext cx="1657545" cy="34135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68" y="0"/>
                </a:moveTo>
                <a:cubicBezTo>
                  <a:pt x="934" y="0"/>
                  <a:pt x="0" y="453"/>
                  <a:pt x="0" y="1004"/>
                </a:cubicBezTo>
                <a:lnTo>
                  <a:pt x="0" y="20596"/>
                </a:lnTo>
                <a:cubicBezTo>
                  <a:pt x="0" y="21152"/>
                  <a:pt x="934" y="21600"/>
                  <a:pt x="2068" y="21600"/>
                </a:cubicBezTo>
                <a:lnTo>
                  <a:pt x="19532" y="21600"/>
                </a:lnTo>
                <a:cubicBezTo>
                  <a:pt x="20666" y="21600"/>
                  <a:pt x="21600" y="21147"/>
                  <a:pt x="21600" y="20596"/>
                </a:cubicBezTo>
                <a:lnTo>
                  <a:pt x="21600" y="1004"/>
                </a:lnTo>
                <a:cubicBezTo>
                  <a:pt x="21600" y="453"/>
                  <a:pt x="20677" y="0"/>
                  <a:pt x="19532" y="0"/>
                </a:cubicBezTo>
                <a:lnTo>
                  <a:pt x="2068" y="0"/>
                </a:lnTo>
                <a:close/>
                <a:moveTo>
                  <a:pt x="9142" y="1350"/>
                </a:moveTo>
                <a:lnTo>
                  <a:pt x="12468" y="1350"/>
                </a:lnTo>
                <a:cubicBezTo>
                  <a:pt x="12758" y="1350"/>
                  <a:pt x="12990" y="1463"/>
                  <a:pt x="12990" y="1604"/>
                </a:cubicBezTo>
                <a:cubicBezTo>
                  <a:pt x="12990" y="1744"/>
                  <a:pt x="12758" y="1858"/>
                  <a:pt x="12468" y="1858"/>
                </a:cubicBezTo>
                <a:lnTo>
                  <a:pt x="9142" y="1858"/>
                </a:lnTo>
                <a:cubicBezTo>
                  <a:pt x="8853" y="1858"/>
                  <a:pt x="8621" y="1744"/>
                  <a:pt x="8621" y="1604"/>
                </a:cubicBezTo>
                <a:cubicBezTo>
                  <a:pt x="8621" y="1463"/>
                  <a:pt x="8853" y="1350"/>
                  <a:pt x="9142" y="1350"/>
                </a:cubicBezTo>
                <a:close/>
                <a:moveTo>
                  <a:pt x="1477" y="2927"/>
                </a:moveTo>
                <a:lnTo>
                  <a:pt x="20123" y="2927"/>
                </a:lnTo>
                <a:lnTo>
                  <a:pt x="20123" y="18985"/>
                </a:lnTo>
                <a:lnTo>
                  <a:pt x="1477" y="18985"/>
                </a:lnTo>
                <a:lnTo>
                  <a:pt x="1477" y="2927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94" name="Seta 7"/>
          <p:cNvSpPr/>
          <p:nvPr/>
        </p:nvSpPr>
        <p:spPr>
          <a:xfrm>
            <a:off x="11479563" y="7305890"/>
            <a:ext cx="1288055" cy="16483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233" y="0"/>
                </a:moveTo>
                <a:lnTo>
                  <a:pt x="21600" y="7818"/>
                </a:lnTo>
                <a:lnTo>
                  <a:pt x="17473" y="7818"/>
                </a:lnTo>
                <a:cubicBezTo>
                  <a:pt x="17473" y="7860"/>
                  <a:pt x="17475" y="7904"/>
                  <a:pt x="17475" y="7946"/>
                </a:cubicBezTo>
                <a:cubicBezTo>
                  <a:pt x="17475" y="15487"/>
                  <a:pt x="9652" y="21600"/>
                  <a:pt x="2" y="21600"/>
                </a:cubicBezTo>
                <a:cubicBezTo>
                  <a:pt x="2" y="21600"/>
                  <a:pt x="0" y="21600"/>
                  <a:pt x="0" y="21600"/>
                </a:cubicBezTo>
                <a:lnTo>
                  <a:pt x="0" y="16556"/>
                </a:lnTo>
                <a:cubicBezTo>
                  <a:pt x="0" y="16556"/>
                  <a:pt x="2" y="16556"/>
                  <a:pt x="2" y="16556"/>
                </a:cubicBezTo>
                <a:cubicBezTo>
                  <a:pt x="6088" y="16556"/>
                  <a:pt x="11022" y="12702"/>
                  <a:pt x="11022" y="7946"/>
                </a:cubicBezTo>
                <a:cubicBezTo>
                  <a:pt x="11022" y="7903"/>
                  <a:pt x="11018" y="7860"/>
                  <a:pt x="11018" y="7818"/>
                </a:cubicBezTo>
                <a:lnTo>
                  <a:pt x="6864" y="7818"/>
                </a:lnTo>
                <a:lnTo>
                  <a:pt x="14233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95" name="Controle para Jogos"/>
          <p:cNvSpPr/>
          <p:nvPr/>
        </p:nvSpPr>
        <p:spPr>
          <a:xfrm>
            <a:off x="7250141" y="6849926"/>
            <a:ext cx="2299119" cy="14099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44" h="20823" fill="norm" stroke="1" extrusionOk="0">
                <a:moveTo>
                  <a:pt x="4672" y="0"/>
                </a:moveTo>
                <a:cubicBezTo>
                  <a:pt x="2805" y="35"/>
                  <a:pt x="864" y="4062"/>
                  <a:pt x="215" y="9428"/>
                </a:cubicBezTo>
                <a:cubicBezTo>
                  <a:pt x="-478" y="15152"/>
                  <a:pt x="561" y="20233"/>
                  <a:pt x="2536" y="20776"/>
                </a:cubicBezTo>
                <a:cubicBezTo>
                  <a:pt x="3732" y="21105"/>
                  <a:pt x="4999" y="19689"/>
                  <a:pt x="5964" y="17250"/>
                </a:cubicBezTo>
                <a:cubicBezTo>
                  <a:pt x="6053" y="17260"/>
                  <a:pt x="6143" y="17266"/>
                  <a:pt x="6234" y="17266"/>
                </a:cubicBezTo>
                <a:lnTo>
                  <a:pt x="14686" y="17266"/>
                </a:lnTo>
                <a:cubicBezTo>
                  <a:pt x="15651" y="19695"/>
                  <a:pt x="16914" y="21104"/>
                  <a:pt x="18108" y="20776"/>
                </a:cubicBezTo>
                <a:cubicBezTo>
                  <a:pt x="20083" y="20233"/>
                  <a:pt x="21122" y="15152"/>
                  <a:pt x="20429" y="9428"/>
                </a:cubicBezTo>
                <a:cubicBezTo>
                  <a:pt x="19736" y="3704"/>
                  <a:pt x="17574" y="-495"/>
                  <a:pt x="15599" y="48"/>
                </a:cubicBezTo>
                <a:cubicBezTo>
                  <a:pt x="14695" y="297"/>
                  <a:pt x="13988" y="1498"/>
                  <a:pt x="13552" y="3274"/>
                </a:cubicBezTo>
                <a:lnTo>
                  <a:pt x="7092" y="3274"/>
                </a:lnTo>
                <a:cubicBezTo>
                  <a:pt x="6656" y="1498"/>
                  <a:pt x="5949" y="297"/>
                  <a:pt x="5045" y="48"/>
                </a:cubicBezTo>
                <a:cubicBezTo>
                  <a:pt x="4922" y="14"/>
                  <a:pt x="4797" y="-2"/>
                  <a:pt x="4672" y="0"/>
                </a:cubicBezTo>
                <a:close/>
                <a:moveTo>
                  <a:pt x="16605" y="4221"/>
                </a:moveTo>
                <a:cubicBezTo>
                  <a:pt x="16964" y="4221"/>
                  <a:pt x="17254" y="4697"/>
                  <a:pt x="17254" y="5287"/>
                </a:cubicBezTo>
                <a:cubicBezTo>
                  <a:pt x="17254" y="5877"/>
                  <a:pt x="16964" y="6356"/>
                  <a:pt x="16605" y="6356"/>
                </a:cubicBezTo>
                <a:cubicBezTo>
                  <a:pt x="16247" y="6356"/>
                  <a:pt x="15955" y="5877"/>
                  <a:pt x="15955" y="5287"/>
                </a:cubicBezTo>
                <a:cubicBezTo>
                  <a:pt x="15955" y="4697"/>
                  <a:pt x="16247" y="4221"/>
                  <a:pt x="16605" y="4221"/>
                </a:cubicBezTo>
                <a:close/>
                <a:moveTo>
                  <a:pt x="3247" y="5258"/>
                </a:moveTo>
                <a:lnTo>
                  <a:pt x="4402" y="5258"/>
                </a:lnTo>
                <a:lnTo>
                  <a:pt x="4402" y="7269"/>
                </a:lnTo>
                <a:lnTo>
                  <a:pt x="5624" y="7269"/>
                </a:lnTo>
                <a:lnTo>
                  <a:pt x="5624" y="9168"/>
                </a:lnTo>
                <a:lnTo>
                  <a:pt x="4402" y="9168"/>
                </a:lnTo>
                <a:lnTo>
                  <a:pt x="4402" y="11179"/>
                </a:lnTo>
                <a:lnTo>
                  <a:pt x="3247" y="11179"/>
                </a:lnTo>
                <a:lnTo>
                  <a:pt x="3247" y="9168"/>
                </a:lnTo>
                <a:lnTo>
                  <a:pt x="2024" y="9168"/>
                </a:lnTo>
                <a:lnTo>
                  <a:pt x="2024" y="7269"/>
                </a:lnTo>
                <a:lnTo>
                  <a:pt x="3247" y="7269"/>
                </a:lnTo>
                <a:lnTo>
                  <a:pt x="3247" y="5258"/>
                </a:lnTo>
                <a:close/>
                <a:moveTo>
                  <a:pt x="14989" y="6629"/>
                </a:moveTo>
                <a:cubicBezTo>
                  <a:pt x="15348" y="6629"/>
                  <a:pt x="15639" y="7108"/>
                  <a:pt x="15639" y="7698"/>
                </a:cubicBezTo>
                <a:cubicBezTo>
                  <a:pt x="15639" y="8288"/>
                  <a:pt x="15348" y="8767"/>
                  <a:pt x="14989" y="8767"/>
                </a:cubicBezTo>
                <a:cubicBezTo>
                  <a:pt x="14631" y="8767"/>
                  <a:pt x="14339" y="8288"/>
                  <a:pt x="14339" y="7698"/>
                </a:cubicBezTo>
                <a:cubicBezTo>
                  <a:pt x="14339" y="7108"/>
                  <a:pt x="14631" y="6629"/>
                  <a:pt x="14989" y="6629"/>
                </a:cubicBezTo>
                <a:close/>
                <a:moveTo>
                  <a:pt x="18220" y="6629"/>
                </a:moveTo>
                <a:cubicBezTo>
                  <a:pt x="18578" y="6629"/>
                  <a:pt x="18870" y="7108"/>
                  <a:pt x="18870" y="7698"/>
                </a:cubicBezTo>
                <a:cubicBezTo>
                  <a:pt x="18870" y="8288"/>
                  <a:pt x="18578" y="8767"/>
                  <a:pt x="18220" y="8767"/>
                </a:cubicBezTo>
                <a:cubicBezTo>
                  <a:pt x="17861" y="8767"/>
                  <a:pt x="17570" y="8288"/>
                  <a:pt x="17570" y="7698"/>
                </a:cubicBezTo>
                <a:cubicBezTo>
                  <a:pt x="17570" y="7108"/>
                  <a:pt x="17861" y="6629"/>
                  <a:pt x="18220" y="6629"/>
                </a:cubicBezTo>
                <a:close/>
                <a:moveTo>
                  <a:pt x="8482" y="7945"/>
                </a:moveTo>
                <a:lnTo>
                  <a:pt x="9567" y="7945"/>
                </a:lnTo>
                <a:cubicBezTo>
                  <a:pt x="9596" y="7945"/>
                  <a:pt x="9619" y="7983"/>
                  <a:pt x="9619" y="8030"/>
                </a:cubicBezTo>
                <a:lnTo>
                  <a:pt x="9619" y="8682"/>
                </a:lnTo>
                <a:cubicBezTo>
                  <a:pt x="9619" y="8729"/>
                  <a:pt x="9596" y="8767"/>
                  <a:pt x="9567" y="8767"/>
                </a:cubicBezTo>
                <a:lnTo>
                  <a:pt x="8482" y="8767"/>
                </a:lnTo>
                <a:cubicBezTo>
                  <a:pt x="8453" y="8767"/>
                  <a:pt x="8430" y="8729"/>
                  <a:pt x="8430" y="8682"/>
                </a:cubicBezTo>
                <a:lnTo>
                  <a:pt x="8430" y="8030"/>
                </a:lnTo>
                <a:cubicBezTo>
                  <a:pt x="8430" y="7983"/>
                  <a:pt x="8453" y="7945"/>
                  <a:pt x="8482" y="7945"/>
                </a:cubicBezTo>
                <a:close/>
                <a:moveTo>
                  <a:pt x="10874" y="7945"/>
                </a:moveTo>
                <a:lnTo>
                  <a:pt x="11959" y="7945"/>
                </a:lnTo>
                <a:cubicBezTo>
                  <a:pt x="11987" y="7945"/>
                  <a:pt x="12011" y="7983"/>
                  <a:pt x="12011" y="8030"/>
                </a:cubicBezTo>
                <a:lnTo>
                  <a:pt x="12011" y="8682"/>
                </a:lnTo>
                <a:cubicBezTo>
                  <a:pt x="12011" y="8729"/>
                  <a:pt x="11987" y="8767"/>
                  <a:pt x="11959" y="8767"/>
                </a:cubicBezTo>
                <a:lnTo>
                  <a:pt x="10874" y="8767"/>
                </a:lnTo>
                <a:cubicBezTo>
                  <a:pt x="10845" y="8767"/>
                  <a:pt x="10822" y="8729"/>
                  <a:pt x="10822" y="8682"/>
                </a:cubicBezTo>
                <a:lnTo>
                  <a:pt x="10822" y="8030"/>
                </a:lnTo>
                <a:cubicBezTo>
                  <a:pt x="10822" y="7983"/>
                  <a:pt x="10845" y="7945"/>
                  <a:pt x="10874" y="7945"/>
                </a:cubicBezTo>
                <a:close/>
                <a:moveTo>
                  <a:pt x="16605" y="9534"/>
                </a:moveTo>
                <a:cubicBezTo>
                  <a:pt x="16964" y="9534"/>
                  <a:pt x="17254" y="10010"/>
                  <a:pt x="17254" y="10600"/>
                </a:cubicBezTo>
                <a:cubicBezTo>
                  <a:pt x="17254" y="11190"/>
                  <a:pt x="16964" y="11669"/>
                  <a:pt x="16605" y="11669"/>
                </a:cubicBezTo>
                <a:cubicBezTo>
                  <a:pt x="16247" y="11669"/>
                  <a:pt x="15955" y="11190"/>
                  <a:pt x="15955" y="10600"/>
                </a:cubicBezTo>
                <a:cubicBezTo>
                  <a:pt x="15955" y="10010"/>
                  <a:pt x="16247" y="9534"/>
                  <a:pt x="16605" y="9534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96" name="Seta 7"/>
          <p:cNvSpPr/>
          <p:nvPr/>
        </p:nvSpPr>
        <p:spPr>
          <a:xfrm>
            <a:off x="9356675" y="6290063"/>
            <a:ext cx="1288055" cy="16483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233" y="0"/>
                </a:moveTo>
                <a:lnTo>
                  <a:pt x="21600" y="7818"/>
                </a:lnTo>
                <a:lnTo>
                  <a:pt x="17473" y="7818"/>
                </a:lnTo>
                <a:cubicBezTo>
                  <a:pt x="17473" y="7860"/>
                  <a:pt x="17475" y="7904"/>
                  <a:pt x="17475" y="7946"/>
                </a:cubicBezTo>
                <a:cubicBezTo>
                  <a:pt x="17475" y="15487"/>
                  <a:pt x="9652" y="21600"/>
                  <a:pt x="2" y="21600"/>
                </a:cubicBezTo>
                <a:cubicBezTo>
                  <a:pt x="2" y="21600"/>
                  <a:pt x="0" y="21600"/>
                  <a:pt x="0" y="21600"/>
                </a:cubicBezTo>
                <a:lnTo>
                  <a:pt x="0" y="16556"/>
                </a:lnTo>
                <a:cubicBezTo>
                  <a:pt x="0" y="16556"/>
                  <a:pt x="2" y="16556"/>
                  <a:pt x="2" y="16556"/>
                </a:cubicBezTo>
                <a:cubicBezTo>
                  <a:pt x="6088" y="16556"/>
                  <a:pt x="11022" y="12702"/>
                  <a:pt x="11022" y="7946"/>
                </a:cubicBezTo>
                <a:cubicBezTo>
                  <a:pt x="11022" y="7903"/>
                  <a:pt x="11018" y="7860"/>
                  <a:pt x="11018" y="7818"/>
                </a:cubicBezTo>
                <a:lnTo>
                  <a:pt x="6864" y="7818"/>
                </a:lnTo>
                <a:lnTo>
                  <a:pt x="14233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yerPref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PlayerPrefs</a:t>
            </a:r>
          </a:p>
        </p:txBody>
      </p:sp>
      <p:sp>
        <p:nvSpPr>
          <p:cNvPr id="199" name="Estrutura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Estrutura</a:t>
            </a:r>
          </a:p>
        </p:txBody>
      </p:sp>
      <p:sp>
        <p:nvSpPr>
          <p:cNvPr id="200" name="Livro Aberto"/>
          <p:cNvSpPr/>
          <p:nvPr/>
        </p:nvSpPr>
        <p:spPr>
          <a:xfrm>
            <a:off x="6751393" y="5628140"/>
            <a:ext cx="2053154" cy="19009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974" y="0"/>
                </a:moveTo>
                <a:lnTo>
                  <a:pt x="12381" y="2366"/>
                </a:lnTo>
                <a:lnTo>
                  <a:pt x="12373" y="2368"/>
                </a:lnTo>
                <a:cubicBezTo>
                  <a:pt x="11868" y="2611"/>
                  <a:pt x="11498" y="3043"/>
                  <a:pt x="11272" y="3649"/>
                </a:cubicBezTo>
                <a:cubicBezTo>
                  <a:pt x="11070" y="4192"/>
                  <a:pt x="11055" y="4701"/>
                  <a:pt x="11055" y="4845"/>
                </a:cubicBezTo>
                <a:lnTo>
                  <a:pt x="11055" y="5127"/>
                </a:lnTo>
                <a:lnTo>
                  <a:pt x="20346" y="1249"/>
                </a:lnTo>
                <a:lnTo>
                  <a:pt x="19907" y="1017"/>
                </a:lnTo>
                <a:lnTo>
                  <a:pt x="11770" y="4414"/>
                </a:lnTo>
                <a:cubicBezTo>
                  <a:pt x="12018" y="4052"/>
                  <a:pt x="12419" y="3735"/>
                  <a:pt x="12972" y="3468"/>
                </a:cubicBezTo>
                <a:lnTo>
                  <a:pt x="19369" y="735"/>
                </a:lnTo>
                <a:lnTo>
                  <a:pt x="18934" y="505"/>
                </a:lnTo>
                <a:lnTo>
                  <a:pt x="12837" y="3109"/>
                </a:lnTo>
                <a:lnTo>
                  <a:pt x="12830" y="3113"/>
                </a:lnTo>
                <a:cubicBezTo>
                  <a:pt x="12227" y="3403"/>
                  <a:pt x="11780" y="3756"/>
                  <a:pt x="11494" y="4167"/>
                </a:cubicBezTo>
                <a:cubicBezTo>
                  <a:pt x="11607" y="3668"/>
                  <a:pt x="11876" y="3033"/>
                  <a:pt x="12514" y="2723"/>
                </a:cubicBezTo>
                <a:lnTo>
                  <a:pt x="18411" y="230"/>
                </a:lnTo>
                <a:lnTo>
                  <a:pt x="17974" y="0"/>
                </a:lnTo>
                <a:close/>
                <a:moveTo>
                  <a:pt x="3633" y="2"/>
                </a:moveTo>
                <a:lnTo>
                  <a:pt x="3194" y="231"/>
                </a:lnTo>
                <a:lnTo>
                  <a:pt x="9084" y="2723"/>
                </a:lnTo>
                <a:cubicBezTo>
                  <a:pt x="9723" y="3033"/>
                  <a:pt x="9992" y="3668"/>
                  <a:pt x="10105" y="4167"/>
                </a:cubicBezTo>
                <a:cubicBezTo>
                  <a:pt x="9819" y="3756"/>
                  <a:pt x="9371" y="3403"/>
                  <a:pt x="8768" y="3113"/>
                </a:cubicBezTo>
                <a:lnTo>
                  <a:pt x="2670" y="507"/>
                </a:lnTo>
                <a:lnTo>
                  <a:pt x="2233" y="736"/>
                </a:lnTo>
                <a:lnTo>
                  <a:pt x="8627" y="3468"/>
                </a:lnTo>
                <a:cubicBezTo>
                  <a:pt x="9179" y="3735"/>
                  <a:pt x="9581" y="4051"/>
                  <a:pt x="9828" y="4414"/>
                </a:cubicBezTo>
                <a:lnTo>
                  <a:pt x="1694" y="1019"/>
                </a:lnTo>
                <a:lnTo>
                  <a:pt x="1254" y="1250"/>
                </a:lnTo>
                <a:lnTo>
                  <a:pt x="10544" y="5127"/>
                </a:lnTo>
                <a:lnTo>
                  <a:pt x="10544" y="4845"/>
                </a:lnTo>
                <a:cubicBezTo>
                  <a:pt x="10544" y="4701"/>
                  <a:pt x="10528" y="4192"/>
                  <a:pt x="10326" y="3649"/>
                </a:cubicBezTo>
                <a:cubicBezTo>
                  <a:pt x="10100" y="3043"/>
                  <a:pt x="9730" y="2611"/>
                  <a:pt x="9226" y="2368"/>
                </a:cubicBezTo>
                <a:lnTo>
                  <a:pt x="3633" y="2"/>
                </a:lnTo>
                <a:close/>
                <a:moveTo>
                  <a:pt x="0" y="1735"/>
                </a:moveTo>
                <a:lnTo>
                  <a:pt x="0" y="17289"/>
                </a:lnTo>
                <a:lnTo>
                  <a:pt x="8756" y="20993"/>
                </a:lnTo>
                <a:lnTo>
                  <a:pt x="8756" y="5441"/>
                </a:lnTo>
                <a:lnTo>
                  <a:pt x="0" y="1735"/>
                </a:lnTo>
                <a:close/>
                <a:moveTo>
                  <a:pt x="21600" y="1735"/>
                </a:moveTo>
                <a:lnTo>
                  <a:pt x="12844" y="5441"/>
                </a:lnTo>
                <a:lnTo>
                  <a:pt x="12844" y="20993"/>
                </a:lnTo>
                <a:lnTo>
                  <a:pt x="21600" y="17289"/>
                </a:lnTo>
                <a:lnTo>
                  <a:pt x="21600" y="1735"/>
                </a:lnTo>
                <a:close/>
                <a:moveTo>
                  <a:pt x="9325" y="5827"/>
                </a:moveTo>
                <a:lnTo>
                  <a:pt x="9325" y="21600"/>
                </a:lnTo>
                <a:lnTo>
                  <a:pt x="12275" y="21600"/>
                </a:lnTo>
                <a:lnTo>
                  <a:pt x="12275" y="5827"/>
                </a:lnTo>
                <a:lnTo>
                  <a:pt x="9325" y="5827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01" name="PlayerPrefs.Get…"/>
          <p:cNvSpPr txBox="1"/>
          <p:nvPr/>
        </p:nvSpPr>
        <p:spPr>
          <a:xfrm>
            <a:off x="6024061" y="7998874"/>
            <a:ext cx="3507817" cy="656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/>
            </a:lvl1pPr>
          </a:lstStyle>
          <a:p>
            <a:pPr/>
            <a:r>
              <a:t>PlayerPrefs.Get…</a:t>
            </a:r>
          </a:p>
        </p:txBody>
      </p:sp>
      <p:sp>
        <p:nvSpPr>
          <p:cNvPr id="202" name="Lê o arquivo"/>
          <p:cNvSpPr txBox="1"/>
          <p:nvPr/>
        </p:nvSpPr>
        <p:spPr>
          <a:xfrm>
            <a:off x="5975230" y="4250033"/>
            <a:ext cx="3605480" cy="90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Lê o arquivo</a:t>
            </a:r>
          </a:p>
        </p:txBody>
      </p:sp>
      <p:sp>
        <p:nvSpPr>
          <p:cNvPr id="203" name="Editar Documento"/>
          <p:cNvSpPr/>
          <p:nvPr/>
        </p:nvSpPr>
        <p:spPr>
          <a:xfrm>
            <a:off x="14310041" y="5463174"/>
            <a:ext cx="2053153" cy="22308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5" h="21600" fill="norm" stroke="1" extrusionOk="0">
                <a:moveTo>
                  <a:pt x="178" y="0"/>
                </a:moveTo>
                <a:cubicBezTo>
                  <a:pt x="80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80" y="21600"/>
                  <a:pt x="178" y="21600"/>
                </a:cubicBezTo>
                <a:lnTo>
                  <a:pt x="17891" y="21600"/>
                </a:lnTo>
                <a:cubicBezTo>
                  <a:pt x="17989" y="21600"/>
                  <a:pt x="18069" y="21528"/>
                  <a:pt x="18069" y="21438"/>
                </a:cubicBezTo>
                <a:lnTo>
                  <a:pt x="18069" y="10414"/>
                </a:lnTo>
                <a:lnTo>
                  <a:pt x="13054" y="15043"/>
                </a:lnTo>
                <a:cubicBezTo>
                  <a:pt x="12867" y="15216"/>
                  <a:pt x="12647" y="15358"/>
                  <a:pt x="12407" y="15463"/>
                </a:cubicBezTo>
                <a:lnTo>
                  <a:pt x="8385" y="17111"/>
                </a:lnTo>
                <a:cubicBezTo>
                  <a:pt x="8235" y="17177"/>
                  <a:pt x="8078" y="17032"/>
                  <a:pt x="8149" y="16892"/>
                </a:cubicBezTo>
                <a:lnTo>
                  <a:pt x="9963" y="13105"/>
                </a:lnTo>
                <a:cubicBezTo>
                  <a:pt x="10077" y="12882"/>
                  <a:pt x="10231" y="12679"/>
                  <a:pt x="10420" y="12504"/>
                </a:cubicBezTo>
                <a:lnTo>
                  <a:pt x="17644" y="5837"/>
                </a:lnTo>
                <a:lnTo>
                  <a:pt x="11926" y="5837"/>
                </a:lnTo>
                <a:cubicBezTo>
                  <a:pt x="11828" y="5837"/>
                  <a:pt x="11748" y="5765"/>
                  <a:pt x="11748" y="5674"/>
                </a:cubicBezTo>
                <a:lnTo>
                  <a:pt x="11748" y="58"/>
                </a:lnTo>
                <a:cubicBezTo>
                  <a:pt x="11748" y="26"/>
                  <a:pt x="11720" y="0"/>
                  <a:pt x="11685" y="0"/>
                </a:cubicBezTo>
                <a:lnTo>
                  <a:pt x="178" y="0"/>
                </a:lnTo>
                <a:close/>
                <a:moveTo>
                  <a:pt x="12563" y="86"/>
                </a:moveTo>
                <a:cubicBezTo>
                  <a:pt x="12541" y="94"/>
                  <a:pt x="12525" y="114"/>
                  <a:pt x="12525" y="140"/>
                </a:cubicBezTo>
                <a:lnTo>
                  <a:pt x="12525" y="4958"/>
                </a:lnTo>
                <a:cubicBezTo>
                  <a:pt x="12525" y="5048"/>
                  <a:pt x="12605" y="5120"/>
                  <a:pt x="12703" y="5120"/>
                </a:cubicBezTo>
                <a:lnTo>
                  <a:pt x="17917" y="5120"/>
                </a:lnTo>
                <a:cubicBezTo>
                  <a:pt x="17974" y="5120"/>
                  <a:pt x="18001" y="5058"/>
                  <a:pt x="17962" y="5021"/>
                </a:cubicBezTo>
                <a:lnTo>
                  <a:pt x="12632" y="99"/>
                </a:lnTo>
                <a:cubicBezTo>
                  <a:pt x="12612" y="81"/>
                  <a:pt x="12585" y="78"/>
                  <a:pt x="12563" y="86"/>
                </a:cubicBezTo>
                <a:close/>
                <a:moveTo>
                  <a:pt x="20172" y="4728"/>
                </a:moveTo>
                <a:cubicBezTo>
                  <a:pt x="20023" y="4734"/>
                  <a:pt x="19872" y="4794"/>
                  <a:pt x="19753" y="4903"/>
                </a:cubicBezTo>
                <a:lnTo>
                  <a:pt x="18916" y="5676"/>
                </a:lnTo>
                <a:cubicBezTo>
                  <a:pt x="18892" y="5699"/>
                  <a:pt x="18892" y="5736"/>
                  <a:pt x="18916" y="5758"/>
                </a:cubicBezTo>
                <a:lnTo>
                  <a:pt x="20419" y="7147"/>
                </a:lnTo>
                <a:cubicBezTo>
                  <a:pt x="20443" y="7170"/>
                  <a:pt x="20483" y="7170"/>
                  <a:pt x="20508" y="7147"/>
                </a:cubicBezTo>
                <a:lnTo>
                  <a:pt x="21345" y="6372"/>
                </a:lnTo>
                <a:cubicBezTo>
                  <a:pt x="21583" y="6154"/>
                  <a:pt x="21600" y="5815"/>
                  <a:pt x="21383" y="5615"/>
                </a:cubicBezTo>
                <a:lnTo>
                  <a:pt x="20576" y="4868"/>
                </a:lnTo>
                <a:cubicBezTo>
                  <a:pt x="20468" y="4768"/>
                  <a:pt x="20321" y="4722"/>
                  <a:pt x="20172" y="4728"/>
                </a:cubicBezTo>
                <a:close/>
                <a:moveTo>
                  <a:pt x="18322" y="6249"/>
                </a:moveTo>
                <a:cubicBezTo>
                  <a:pt x="18306" y="6249"/>
                  <a:pt x="18290" y="6255"/>
                  <a:pt x="18277" y="6266"/>
                </a:cubicBezTo>
                <a:lnTo>
                  <a:pt x="11222" y="12779"/>
                </a:lnTo>
                <a:cubicBezTo>
                  <a:pt x="11198" y="12801"/>
                  <a:pt x="11198" y="12838"/>
                  <a:pt x="11222" y="12861"/>
                </a:cubicBezTo>
                <a:lnTo>
                  <a:pt x="12727" y="14249"/>
                </a:lnTo>
                <a:cubicBezTo>
                  <a:pt x="12751" y="14272"/>
                  <a:pt x="12789" y="14272"/>
                  <a:pt x="12814" y="14249"/>
                </a:cubicBezTo>
                <a:lnTo>
                  <a:pt x="19869" y="7737"/>
                </a:lnTo>
                <a:cubicBezTo>
                  <a:pt x="19893" y="7714"/>
                  <a:pt x="19893" y="7677"/>
                  <a:pt x="19869" y="7655"/>
                </a:cubicBezTo>
                <a:lnTo>
                  <a:pt x="18366" y="6266"/>
                </a:lnTo>
                <a:cubicBezTo>
                  <a:pt x="18354" y="6255"/>
                  <a:pt x="18338" y="6249"/>
                  <a:pt x="18322" y="6249"/>
                </a:cubicBezTo>
                <a:close/>
                <a:moveTo>
                  <a:pt x="10691" y="13419"/>
                </a:moveTo>
                <a:cubicBezTo>
                  <a:pt x="10671" y="13422"/>
                  <a:pt x="10653" y="13432"/>
                  <a:pt x="10644" y="13451"/>
                </a:cubicBezTo>
                <a:lnTo>
                  <a:pt x="9401" y="15879"/>
                </a:lnTo>
                <a:cubicBezTo>
                  <a:pt x="9375" y="15929"/>
                  <a:pt x="9430" y="15979"/>
                  <a:pt x="9483" y="15955"/>
                </a:cubicBezTo>
                <a:lnTo>
                  <a:pt x="12114" y="14808"/>
                </a:lnTo>
                <a:cubicBezTo>
                  <a:pt x="12154" y="14790"/>
                  <a:pt x="12161" y="14741"/>
                  <a:pt x="12130" y="14712"/>
                </a:cubicBezTo>
                <a:lnTo>
                  <a:pt x="10745" y="13434"/>
                </a:lnTo>
                <a:cubicBezTo>
                  <a:pt x="10730" y="13420"/>
                  <a:pt x="10710" y="13416"/>
                  <a:pt x="10691" y="13419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04" name="Escreve/ reescreve o arquivo"/>
          <p:cNvSpPr txBox="1"/>
          <p:nvPr/>
        </p:nvSpPr>
        <p:spPr>
          <a:xfrm>
            <a:off x="11700430" y="4250033"/>
            <a:ext cx="8339024" cy="90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Escreve/ reescreve o arquivo</a:t>
            </a:r>
          </a:p>
        </p:txBody>
      </p:sp>
      <p:sp>
        <p:nvSpPr>
          <p:cNvPr id="205" name="PlayerPrefs.Set…"/>
          <p:cNvSpPr txBox="1"/>
          <p:nvPr/>
        </p:nvSpPr>
        <p:spPr>
          <a:xfrm>
            <a:off x="13604299" y="7998874"/>
            <a:ext cx="3464638" cy="656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/>
            </a:lvl1pPr>
          </a:lstStyle>
          <a:p>
            <a:pPr/>
            <a:r>
              <a:t>PlayerPrefs.Set…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yerPref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PlayerPrefs</a:t>
            </a:r>
          </a:p>
        </p:txBody>
      </p:sp>
      <p:sp>
        <p:nvSpPr>
          <p:cNvPr id="208" name="Estrutura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Estrutura</a:t>
            </a:r>
          </a:p>
        </p:txBody>
      </p:sp>
      <p:sp>
        <p:nvSpPr>
          <p:cNvPr id="209" name="O PlayerPrefs guarda somente um dado na memória e pode guardar até 3 tipos de dado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 PlayerPrefs guarda somente um dado na memória e pode guardar até 3 tipos de dados:</a:t>
            </a:r>
          </a:p>
          <a:p>
            <a:pPr lvl="3"/>
            <a:r>
              <a:rPr b="1"/>
              <a:t>String (letras e caracteres especiais) </a:t>
            </a:r>
            <a:r>
              <a:t>- PlayerPrefs.GetString(…) / PlayerPrefs.SetString(…)</a:t>
            </a:r>
          </a:p>
          <a:p>
            <a:pPr lvl="3"/>
            <a:r>
              <a:t>I</a:t>
            </a:r>
            <a:r>
              <a:rPr b="1"/>
              <a:t>nt(números inteiros) </a:t>
            </a:r>
            <a:r>
              <a:t>- PlayerPrefs.GetInt(…)/PlayerPrefs.GetInt(…)\</a:t>
            </a:r>
          </a:p>
          <a:p>
            <a:pPr lvl="3"/>
            <a:r>
              <a:rPr b="1"/>
              <a:t>Float(números decimais)</a:t>
            </a:r>
            <a:r>
              <a:t> - PlayerPrefs.GetFloat(…)/PlayerPrefs.SetFloat(…)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yerPref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PlayerPrefs</a:t>
            </a:r>
          </a:p>
        </p:txBody>
      </p:sp>
      <p:sp>
        <p:nvSpPr>
          <p:cNvPr id="212" name="Estrutura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Estrutura</a:t>
            </a:r>
          </a:p>
        </p:txBody>
      </p:sp>
      <p:sp>
        <p:nvSpPr>
          <p:cNvPr id="213" name="Para criarmos nosso Recorde, precisamos de uma forma de guardar nossos pontos usando este PlayerPref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Para criarmos nosso Recorde, precisamos de uma forma de guardar nossos pontos usando este PlayerPrefs.</a:t>
            </a:r>
          </a:p>
          <a:p>
            <a:pPr/>
            <a:r>
              <a:t>Nossos dados de pontos aceitam somente números inteiros (1,2,10,20…).</a:t>
            </a:r>
          </a:p>
          <a:p>
            <a:pPr/>
            <a:r>
              <a:t>O nosso PlayerPrefs então guardará dados do tipo int.</a:t>
            </a:r>
          </a:p>
          <a:p>
            <a:pPr/>
            <a:r>
              <a:t>Logo para modificar/criar o arquivo de pontos, precisamos usar o comando PlayerPrefs.SetInt(…)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yerPref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PlayerPrefs</a:t>
            </a:r>
          </a:p>
        </p:txBody>
      </p:sp>
      <p:sp>
        <p:nvSpPr>
          <p:cNvPr id="216" name="Estrutura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Estrutura</a:t>
            </a:r>
          </a:p>
        </p:txBody>
      </p:sp>
      <p:sp>
        <p:nvSpPr>
          <p:cNvPr id="217" name="Voltando ao nosso recorde e sabendo que para criar/modificar os dados precisamos do PlayerPrefs.SetInt(…);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Voltando ao nosso recorde e sabendo que para criar/modificar os dados precisamos do PlayerPrefs.SetInt(…);</a:t>
            </a:r>
          </a:p>
          <a:p>
            <a:pPr/>
            <a:r>
              <a:t>Mas o quê fica dentro do parênteses?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