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39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1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7DDC7-E607-4B92-9E3F-A4DE506F9968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56B44-6DA4-47AC-AE4D-5CB0A9A76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920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7DDC7-E607-4B92-9E3F-A4DE506F9968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56B44-6DA4-47AC-AE4D-5CB0A9A76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943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7DDC7-E607-4B92-9E3F-A4DE506F9968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56B44-6DA4-47AC-AE4D-5CB0A9A76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022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7DDC7-E607-4B92-9E3F-A4DE506F9968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56B44-6DA4-47AC-AE4D-5CB0A9A76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274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7DDC7-E607-4B92-9E3F-A4DE506F9968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56B44-6DA4-47AC-AE4D-5CB0A9A76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862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7DDC7-E607-4B92-9E3F-A4DE506F9968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56B44-6DA4-47AC-AE4D-5CB0A9A76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68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7DDC7-E607-4B92-9E3F-A4DE506F9968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56B44-6DA4-47AC-AE4D-5CB0A9A76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371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7DDC7-E607-4B92-9E3F-A4DE506F9968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56B44-6DA4-47AC-AE4D-5CB0A9A76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39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7DDC7-E607-4B92-9E3F-A4DE506F9968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56B44-6DA4-47AC-AE4D-5CB0A9A76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257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7DDC7-E607-4B92-9E3F-A4DE506F9968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56B44-6DA4-47AC-AE4D-5CB0A9A76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565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7DDC7-E607-4B92-9E3F-A4DE506F9968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56B44-6DA4-47AC-AE4D-5CB0A9A76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574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E7DDC7-E607-4B92-9E3F-A4DE506F9968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56B44-6DA4-47AC-AE4D-5CB0A9A76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114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321"/>
            <a:ext cx="12192000" cy="658176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455622" y="473825"/>
            <a:ext cx="174567" cy="5985164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ine Callout 1 6"/>
          <p:cNvSpPr/>
          <p:nvPr/>
        </p:nvSpPr>
        <p:spPr>
          <a:xfrm>
            <a:off x="3283527" y="847899"/>
            <a:ext cx="914400" cy="612648"/>
          </a:xfrm>
          <a:prstGeom prst="borderCallout1">
            <a:avLst>
              <a:gd name="adj1" fmla="val 5182"/>
              <a:gd name="adj2" fmla="val 102576"/>
              <a:gd name="adj3" fmla="val 62296"/>
              <a:gd name="adj4" fmla="val 130758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OLD</a:t>
            </a:r>
          </a:p>
          <a:p>
            <a:pPr algn="ctr"/>
            <a:r>
              <a:rPr lang="en-US" sz="1000" dirty="0" smtClean="0"/>
              <a:t>Nov 4</a:t>
            </a:r>
          </a:p>
          <a:p>
            <a:pPr algn="ctr"/>
            <a:r>
              <a:rPr lang="en-US" sz="1000" dirty="0" smtClean="0"/>
              <a:t>_NOEXCEPT</a:t>
            </a:r>
            <a:endParaRPr lang="en-US" sz="1000" dirty="0"/>
          </a:p>
        </p:txBody>
      </p:sp>
      <p:sp>
        <p:nvSpPr>
          <p:cNvPr id="8" name="Rectangle 7"/>
          <p:cNvSpPr/>
          <p:nvPr/>
        </p:nvSpPr>
        <p:spPr>
          <a:xfrm>
            <a:off x="5256414" y="473825"/>
            <a:ext cx="870066" cy="5985164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ine Callout 1 8"/>
          <p:cNvSpPr/>
          <p:nvPr/>
        </p:nvSpPr>
        <p:spPr>
          <a:xfrm>
            <a:off x="4754880" y="1033550"/>
            <a:ext cx="958734" cy="612648"/>
          </a:xfrm>
          <a:prstGeom prst="borderCallout1">
            <a:avLst>
              <a:gd name="adj1" fmla="val 5182"/>
              <a:gd name="adj2" fmla="val 102576"/>
              <a:gd name="adj3" fmla="val 62296"/>
              <a:gd name="adj4" fmla="val 130758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OLD</a:t>
            </a:r>
          </a:p>
          <a:p>
            <a:pPr algn="ctr"/>
            <a:r>
              <a:rPr lang="en-US" sz="1000" dirty="0" smtClean="0"/>
              <a:t>Nov 5-6</a:t>
            </a:r>
          </a:p>
          <a:p>
            <a:pPr algn="ctr"/>
            <a:r>
              <a:rPr lang="en-US" sz="1000" dirty="0" err="1" smtClean="0"/>
              <a:t>Boost.Optional</a:t>
            </a:r>
            <a:endParaRPr lang="en-US" sz="1000" dirty="0"/>
          </a:p>
        </p:txBody>
      </p:sp>
      <p:sp>
        <p:nvSpPr>
          <p:cNvPr id="11" name="Rectangle 10"/>
          <p:cNvSpPr/>
          <p:nvPr/>
        </p:nvSpPr>
        <p:spPr>
          <a:xfrm>
            <a:off x="7056119" y="473825"/>
            <a:ext cx="174567" cy="5985164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ine Callout 1 11"/>
          <p:cNvSpPr/>
          <p:nvPr/>
        </p:nvSpPr>
        <p:spPr>
          <a:xfrm>
            <a:off x="5946371" y="541575"/>
            <a:ext cx="914400" cy="612648"/>
          </a:xfrm>
          <a:prstGeom prst="borderCallout1">
            <a:avLst>
              <a:gd name="adj1" fmla="val 5182"/>
              <a:gd name="adj2" fmla="val 102576"/>
              <a:gd name="adj3" fmla="val 62296"/>
              <a:gd name="adj4" fmla="val 130758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OLD</a:t>
            </a:r>
          </a:p>
          <a:p>
            <a:pPr algn="ctr"/>
            <a:r>
              <a:rPr lang="en-US" sz="1000" dirty="0" smtClean="0"/>
              <a:t>Oct 30</a:t>
            </a:r>
          </a:p>
          <a:p>
            <a:pPr algn="ctr"/>
            <a:r>
              <a:rPr lang="en-US" sz="1000" dirty="0" smtClean="0"/>
              <a:t>No lambdas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547955" y="2402378"/>
            <a:ext cx="141317" cy="124692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ine Callout 1 13"/>
          <p:cNvSpPr/>
          <p:nvPr/>
        </p:nvSpPr>
        <p:spPr>
          <a:xfrm>
            <a:off x="6424353" y="2079428"/>
            <a:ext cx="914400" cy="612648"/>
          </a:xfrm>
          <a:prstGeom prst="borderCallout1">
            <a:avLst>
              <a:gd name="adj1" fmla="val 5182"/>
              <a:gd name="adj2" fmla="val 102576"/>
              <a:gd name="adj3" fmla="val 62296"/>
              <a:gd name="adj4" fmla="val 130758"/>
            </a:avLst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EXPEXTED</a:t>
            </a:r>
          </a:p>
          <a:p>
            <a:pPr algn="ctr"/>
            <a:r>
              <a:rPr lang="en-US" sz="1000" dirty="0" smtClean="0"/>
              <a:t>GCC 8 new &amp; not released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744693" y="473825"/>
            <a:ext cx="225826" cy="5985164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ine Callout 1 15"/>
          <p:cNvSpPr/>
          <p:nvPr/>
        </p:nvSpPr>
        <p:spPr>
          <a:xfrm>
            <a:off x="8277048" y="3163181"/>
            <a:ext cx="914400" cy="612648"/>
          </a:xfrm>
          <a:prstGeom prst="borderCallout1">
            <a:avLst>
              <a:gd name="adj1" fmla="val 9252"/>
              <a:gd name="adj2" fmla="val -4697"/>
              <a:gd name="adj3" fmla="val 93504"/>
              <a:gd name="adj4" fmla="val -4560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QNX</a:t>
            </a:r>
          </a:p>
        </p:txBody>
      </p:sp>
      <p:sp>
        <p:nvSpPr>
          <p:cNvPr id="17" name="Rectangle 16"/>
          <p:cNvSpPr/>
          <p:nvPr/>
        </p:nvSpPr>
        <p:spPr>
          <a:xfrm>
            <a:off x="9443258" y="4646815"/>
            <a:ext cx="166255" cy="30757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Line Callout 1 17"/>
          <p:cNvSpPr/>
          <p:nvPr/>
        </p:nvSpPr>
        <p:spPr>
          <a:xfrm>
            <a:off x="8312727" y="4325111"/>
            <a:ext cx="921673" cy="612648"/>
          </a:xfrm>
          <a:prstGeom prst="borderCallout1">
            <a:avLst>
              <a:gd name="adj1" fmla="val 5182"/>
              <a:gd name="adj2" fmla="val 102576"/>
              <a:gd name="adj3" fmla="val 62296"/>
              <a:gd name="adj4" fmla="val 130758"/>
            </a:avLst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EXPECTED</a:t>
            </a:r>
          </a:p>
          <a:p>
            <a:pPr algn="ctr"/>
            <a:r>
              <a:rPr lang="en-US" sz="1000" dirty="0" smtClean="0"/>
              <a:t> no </a:t>
            </a:r>
            <a:r>
              <a:rPr lang="en-US" sz="1000" dirty="0" err="1" smtClean="0"/>
              <a:t>mingw</a:t>
            </a:r>
            <a:r>
              <a:rPr lang="en-US" sz="1000" dirty="0"/>
              <a:t> </a:t>
            </a:r>
            <a:r>
              <a:rPr lang="en-US" sz="1000" dirty="0" err="1" smtClean="0"/>
              <a:t>gcc</a:t>
            </a:r>
            <a:r>
              <a:rPr lang="en-US" sz="1000" dirty="0" smtClean="0"/>
              <a:t> 6.1 </a:t>
            </a:r>
            <a:r>
              <a:rPr lang="en-US" sz="1000" dirty="0" err="1" smtClean="0"/>
              <a:t>rel</a:t>
            </a:r>
            <a:endParaRPr lang="en-US" sz="1000" dirty="0" smtClean="0"/>
          </a:p>
        </p:txBody>
      </p:sp>
      <p:sp>
        <p:nvSpPr>
          <p:cNvPr id="19" name="Rectangle 18"/>
          <p:cNvSpPr/>
          <p:nvPr/>
        </p:nvSpPr>
        <p:spPr>
          <a:xfrm>
            <a:off x="9152313" y="2348346"/>
            <a:ext cx="114299" cy="15378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Line Callout 1 19"/>
          <p:cNvSpPr/>
          <p:nvPr/>
        </p:nvSpPr>
        <p:spPr>
          <a:xfrm>
            <a:off x="8077888" y="1990584"/>
            <a:ext cx="914400" cy="612648"/>
          </a:xfrm>
          <a:prstGeom prst="borderCallout1">
            <a:avLst>
              <a:gd name="adj1" fmla="val 7896"/>
              <a:gd name="adj2" fmla="val 101667"/>
              <a:gd name="adj3" fmla="val 70437"/>
              <a:gd name="adj4" fmla="val 124394"/>
            </a:avLst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EXPECTED</a:t>
            </a:r>
          </a:p>
          <a:p>
            <a:pPr algn="ctr"/>
            <a:r>
              <a:rPr lang="en-US" sz="1000" dirty="0"/>
              <a:t>n</a:t>
            </a:r>
            <a:r>
              <a:rPr lang="en-US" sz="1000" dirty="0" smtClean="0"/>
              <a:t>o </a:t>
            </a:r>
            <a:r>
              <a:rPr lang="en-US" sz="1000" dirty="0" err="1" smtClean="0"/>
              <a:t>mingw</a:t>
            </a:r>
            <a:r>
              <a:rPr lang="en-US" sz="1000" dirty="0" smtClean="0"/>
              <a:t> </a:t>
            </a:r>
            <a:r>
              <a:rPr lang="en-US" sz="1000" dirty="0" err="1" smtClean="0"/>
              <a:t>gcc</a:t>
            </a:r>
            <a:r>
              <a:rPr lang="en-US" sz="1000" dirty="0" smtClean="0"/>
              <a:t> 5.1 </a:t>
            </a:r>
            <a:r>
              <a:rPr lang="en-US" sz="1000" dirty="0" err="1" smtClean="0"/>
              <a:t>rel</a:t>
            </a:r>
            <a:endParaRPr lang="en-US" sz="1000" dirty="0" smtClean="0"/>
          </a:p>
        </p:txBody>
      </p:sp>
      <p:sp>
        <p:nvSpPr>
          <p:cNvPr id="21" name="Rectangle 20"/>
          <p:cNvSpPr/>
          <p:nvPr/>
        </p:nvSpPr>
        <p:spPr>
          <a:xfrm>
            <a:off x="9998129" y="473825"/>
            <a:ext cx="110147" cy="598516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Line Callout 1 21"/>
          <p:cNvSpPr/>
          <p:nvPr/>
        </p:nvSpPr>
        <p:spPr>
          <a:xfrm>
            <a:off x="8888381" y="1088012"/>
            <a:ext cx="914400" cy="612648"/>
          </a:xfrm>
          <a:prstGeom prst="borderCallout1">
            <a:avLst>
              <a:gd name="adj1" fmla="val 5182"/>
              <a:gd name="adj2" fmla="val 102576"/>
              <a:gd name="adj3" fmla="val 62296"/>
              <a:gd name="adj4" fmla="val 130758"/>
            </a:avLst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EXPECTED MSVC 7.1 is too old…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608740" y="473825"/>
            <a:ext cx="174567" cy="5985164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Line Callout 1 23"/>
          <p:cNvSpPr/>
          <p:nvPr/>
        </p:nvSpPr>
        <p:spPr>
          <a:xfrm>
            <a:off x="6321828" y="3326005"/>
            <a:ext cx="1068533" cy="863609"/>
          </a:xfrm>
          <a:prstGeom prst="borderCallout1">
            <a:avLst>
              <a:gd name="adj1" fmla="val 5182"/>
              <a:gd name="adj2" fmla="val 102576"/>
              <a:gd name="adj3" fmla="val 62296"/>
              <a:gd name="adj4" fmla="val 130758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OLD</a:t>
            </a:r>
          </a:p>
          <a:p>
            <a:pPr algn="ctr"/>
            <a:r>
              <a:rPr lang="en-US" sz="1000" dirty="0" smtClean="0"/>
              <a:t>Nov 6</a:t>
            </a:r>
            <a:endParaRPr lang="en-US" sz="1000" dirty="0" smtClean="0"/>
          </a:p>
          <a:p>
            <a:pPr algn="ctr"/>
            <a:r>
              <a:rPr lang="en-US" sz="1000" dirty="0" err="1" smtClean="0"/>
              <a:t>Boost.Optional</a:t>
            </a:r>
            <a:r>
              <a:rPr lang="en-US" sz="1000" dirty="0" smtClean="0"/>
              <a:t> (QNX)</a:t>
            </a:r>
            <a:endParaRPr lang="en-US" sz="1000" dirty="0" smtClean="0"/>
          </a:p>
        </p:txBody>
      </p:sp>
    </p:spTree>
    <p:extLst>
      <p:ext uri="{BB962C8B-B14F-4D97-AF65-F5344CB8AC3E}">
        <p14:creationId xmlns:p14="http://schemas.microsoft.com/office/powerpoint/2010/main" val="26101477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Philips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Caminiti, Lorenzo</dc:creator>
  <cp:lastModifiedBy>Caminiti, Lorenzo</cp:lastModifiedBy>
  <cp:revision>7</cp:revision>
  <dcterms:created xsi:type="dcterms:W3CDTF">2017-11-12T01:25:07Z</dcterms:created>
  <dcterms:modified xsi:type="dcterms:W3CDTF">2017-11-12T04:03:49Z</dcterms:modified>
</cp:coreProperties>
</file>