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DC7-E607-4B92-9E3F-A4DE506F996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1"/>
            <a:ext cx="12192000" cy="65817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455622" y="473825"/>
            <a:ext cx="174567" cy="59851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326475" y="727226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_NOEXCEPT error in &lt;</a:t>
            </a:r>
            <a:r>
              <a:rPr lang="en-US" sz="1000" dirty="0" err="1" smtClean="0"/>
              <a:t>ostream</a:t>
            </a:r>
            <a:r>
              <a:rPr lang="en-US" sz="1000" dirty="0" smtClean="0"/>
              <a:t>&gt;</a:t>
            </a:r>
          </a:p>
          <a:p>
            <a:pPr algn="ctr"/>
            <a:r>
              <a:rPr lang="en-US" sz="1000" dirty="0" smtClean="0"/>
              <a:t>Asked boost…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6414" y="473825"/>
            <a:ext cx="870066" cy="59851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754880" y="1033550"/>
            <a:ext cx="958734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OK</a:t>
            </a:r>
          </a:p>
          <a:p>
            <a:pPr algn="ctr"/>
            <a:r>
              <a:rPr lang="en-US" sz="1000" dirty="0" smtClean="0"/>
              <a:t>It was OLD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056119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946371" y="541575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Oct 30</a:t>
            </a:r>
          </a:p>
          <a:p>
            <a:pPr algn="ctr"/>
            <a:r>
              <a:rPr lang="en-US" sz="1000" dirty="0" smtClean="0"/>
              <a:t>No lambdas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7955" y="2402378"/>
            <a:ext cx="141317" cy="1246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6424353" y="2079428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EXPEXTED</a:t>
            </a:r>
          </a:p>
          <a:p>
            <a:pPr algn="ctr"/>
            <a:r>
              <a:rPr lang="en-US" sz="1000" dirty="0" smtClean="0"/>
              <a:t>GCC 8 new &amp; not yet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744693" y="473825"/>
            <a:ext cx="225826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8277048" y="3163181"/>
            <a:ext cx="914400" cy="612648"/>
          </a:xfrm>
          <a:prstGeom prst="borderCallout1">
            <a:avLst>
              <a:gd name="adj1" fmla="val 9252"/>
              <a:gd name="adj2" fmla="val -4697"/>
              <a:gd name="adj3" fmla="val 93504"/>
              <a:gd name="adj4" fmla="val -4560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QNX </a:t>
            </a:r>
            <a:r>
              <a:rPr lang="en-US" sz="1000" dirty="0" err="1" smtClean="0"/>
              <a:t>un_ex</a:t>
            </a:r>
            <a:r>
              <a:rPr lang="en-US" sz="1000" dirty="0" smtClean="0"/>
              <a:t> always false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43258" y="4646815"/>
            <a:ext cx="166255" cy="30757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8312727" y="4325111"/>
            <a:ext cx="921673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 smtClean="0"/>
              <a:t> no </a:t>
            </a:r>
            <a:r>
              <a:rPr lang="en-US" sz="1000" dirty="0" err="1" smtClean="0"/>
              <a:t>mingw</a:t>
            </a:r>
            <a:r>
              <a:rPr lang="en-US" sz="1000" dirty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6.1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152313" y="2348346"/>
            <a:ext cx="114299" cy="15378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19"/>
          <p:cNvSpPr/>
          <p:nvPr/>
        </p:nvSpPr>
        <p:spPr>
          <a:xfrm>
            <a:off x="8077888" y="1990584"/>
            <a:ext cx="914400" cy="612648"/>
          </a:xfrm>
          <a:prstGeom prst="borderCallout1">
            <a:avLst>
              <a:gd name="adj1" fmla="val 7896"/>
              <a:gd name="adj2" fmla="val 101667"/>
              <a:gd name="adj3" fmla="val 70437"/>
              <a:gd name="adj4" fmla="val 12439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OK</a:t>
            </a:r>
          </a:p>
          <a:p>
            <a:pPr algn="ctr"/>
            <a:r>
              <a:rPr lang="en-US" sz="1000" dirty="0" smtClean="0"/>
              <a:t>Fixed itself in Nov 12 re-run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98129" y="473825"/>
            <a:ext cx="110147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8888381" y="1088012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MSVC 7.1 is too old…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08740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6321828" y="3326005"/>
            <a:ext cx="1068533" cy="863609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6</a:t>
            </a:r>
          </a:p>
          <a:p>
            <a:pPr algn="ctr"/>
            <a:r>
              <a:rPr lang="en-US" sz="1000" dirty="0" err="1" smtClean="0"/>
              <a:t>Boost.Optional</a:t>
            </a:r>
            <a:r>
              <a:rPr lang="en-US" sz="1000" dirty="0" smtClean="0"/>
              <a:t> (QNX)</a:t>
            </a:r>
          </a:p>
        </p:txBody>
      </p:sp>
    </p:spTree>
    <p:extLst>
      <p:ext uri="{BB962C8B-B14F-4D97-AF65-F5344CB8AC3E}">
        <p14:creationId xmlns:p14="http://schemas.microsoft.com/office/powerpoint/2010/main" val="26101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Caminiti, Lorenzo</dc:creator>
  <cp:lastModifiedBy>Caminiti, Lorenzo</cp:lastModifiedBy>
  <cp:revision>12</cp:revision>
  <dcterms:created xsi:type="dcterms:W3CDTF">2017-11-12T01:25:07Z</dcterms:created>
  <dcterms:modified xsi:type="dcterms:W3CDTF">2017-11-15T18:15:16Z</dcterms:modified>
</cp:coreProperties>
</file>