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6735-8948-4981-94C4-F72A36ED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71269-4544-4336-A0E2-5295E1CD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D5C7-6B7C-462A-9565-B999BBEB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107B-03BE-48E8-82FC-3B5A438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1BD4-7B9A-488F-8B0C-AA0129A5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2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0FBB-03E1-49C1-AC73-BA6B137E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44F03-2BD7-4FCB-A8A5-F530C84E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8749-FEE5-4C5F-BDB5-67534B6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7EF4-898D-4C6E-A452-F97B604A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8F86-D6E3-440F-B246-FBDB0FA3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8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FE04-E041-410E-A7B6-63578B49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021CF-4655-4C09-8D5C-083859B1F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5080-086B-4DBE-910B-1A154F8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1475-F82D-4FE1-B0F5-17852CA3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DBDF-BDD6-4744-BF83-FBB3F644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7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5270-DB48-4BA5-AAD1-667FCCFB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B2AE-9880-4CBA-8A5E-2E625C21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3FF8-13CE-4B6C-B6D1-EE6BF4F8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2054-0861-4BB3-BE47-E3F31318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A4A9-4A16-4A94-A18C-0872C0CC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412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EADA-5713-4A10-8952-575EE29C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9351-85AB-4567-83F1-381BADC6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CF51-7BFC-4D69-8FEF-E2CF5A2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9F7E-DAB7-4F1B-8916-6F6E8F27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107E-9C5F-4A38-A67B-6878C28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7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E9A-11CF-41CC-9893-EEE4965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6259-EF96-4A35-A341-39A629469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BA99D-1B2A-4541-8239-901C9967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08A6-82D1-4671-AD97-DD418354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00E3-8BE2-4E6E-B17B-676F1798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42E9-28DF-42E4-A921-FFFE297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16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EAA7-65AA-4963-B287-8F214589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F57C-27AF-40D7-948D-C36CE26B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97CA-07CE-4C3D-9E5C-903C3B22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9DC96-A04E-4726-B040-E9A246E71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F32B-841C-447F-B9CB-56D3B793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4E3E-73A1-4741-8A2C-2E19F550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9823-EA7B-4438-B593-DBB804B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9EBD4-AB15-4886-9B68-04E54F16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2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147E-A3FB-4250-9139-412A1D3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0D401-7209-4615-9B23-E88A7A02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1749-3F3F-4488-9C6F-B30FE80B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6AA4-FF8A-4463-8026-F14BAE76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00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E041-B24B-469E-B283-6B97E1F8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DE247-E17C-44A8-922A-F4F21CF3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47BE-1CC4-4BC9-9426-40275190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05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D86B-DB52-4C03-8AC2-9B06D0FF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312F-C5D1-4D39-849C-DC84C24F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5D3B0-2DDB-4167-B8BE-77DCD956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79FF-95EB-478B-8304-5E5444A2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1C-AFAF-4A9E-842E-DBD9B2F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5191-CCC7-410F-BAF2-8D9448B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58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F3FD-850D-45D7-A881-53317FB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0F4F4-0F40-4E39-916D-B11E9174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E6FE7-65B1-46A3-A372-22C14F78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1E6C7-A557-4B0E-8A9C-B1C4AD27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57698-2FF7-41A2-BA03-6609CAF6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B01B-70C4-405C-B25B-F01E61C3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FB94-53CA-4D4A-B7AB-3FACE84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15A6-5930-444B-8D5A-DEB4AB4A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5840-BC07-4AF9-A7CD-F630DF9D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9189-BD81-47B6-B816-A8ABE7B56235}" type="datetimeFigureOut">
              <a:rPr lang="de-AT" smtClean="0"/>
              <a:t>23.02.2023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4ECF-C80F-416F-B4EB-B3983F6F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EFEF-6999-4642-97F9-C8537824A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A612-3B6E-41CE-B60B-3A64731F1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68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25D3-00C3-4661-A344-2E53EE1F4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C855-BE0F-44B7-AA30-FC8B3B19D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636858-7FB2-4CBC-8208-5A7BBB41E53F}"/>
              </a:ext>
            </a:extLst>
          </p:cNvPr>
          <p:cNvGrpSpPr/>
          <p:nvPr/>
        </p:nvGrpSpPr>
        <p:grpSpPr>
          <a:xfrm>
            <a:off x="4067675" y="379585"/>
            <a:ext cx="4056650" cy="6098830"/>
            <a:chOff x="4067675" y="379585"/>
            <a:chExt cx="4056650" cy="60988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EACD9-7494-4C34-AD7A-63F95DC8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379585"/>
              <a:ext cx="4056650" cy="60988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7C1030-3E01-40AB-8BD8-797B1BD504CD}"/>
                </a:ext>
              </a:extLst>
            </p:cNvPr>
            <p:cNvSpPr txBox="1"/>
            <p:nvPr/>
          </p:nvSpPr>
          <p:spPr>
            <a:xfrm>
              <a:off x="4969710" y="723547"/>
              <a:ext cx="30060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3600" dirty="0" err="1">
                  <a:latin typeface="Bradley Hand ITC" panose="03070402050302030203" pitchFamily="66" charset="0"/>
                  <a:cs typeface="Arial" panose="020B0604020202020204" pitchFamily="34" charset="0"/>
                </a:rPr>
                <a:t>no</a:t>
              </a:r>
              <a:r>
                <a:rPr lang="de-AT" sz="3600" dirty="0">
                  <a:latin typeface="Bradley Hand ITC" panose="03070402050302030203" pitchFamily="66" charset="0"/>
                  <a:cs typeface="Arial" panose="020B0604020202020204" pitchFamily="34" charset="0"/>
                </a:rPr>
                <a:t> </a:t>
              </a:r>
              <a:r>
                <a:rPr lang="de-AT" sz="3600" dirty="0" err="1">
                  <a:latin typeface="Bradley Hand ITC" panose="03070402050302030203" pitchFamily="66" charset="0"/>
                  <a:cs typeface="Arial" panose="020B0604020202020204" pitchFamily="34" charset="0"/>
                </a:rPr>
                <a:t>more</a:t>
              </a:r>
              <a:r>
                <a:rPr lang="de-AT" sz="3600" dirty="0">
                  <a:latin typeface="Bradley Hand ITC" panose="03070402050302030203" pitchFamily="66" charset="0"/>
                  <a:cs typeface="Arial" panose="020B0604020202020204" pitchFamily="34" charset="0"/>
                </a:rPr>
                <a:t> </a:t>
              </a:r>
              <a:r>
                <a:rPr lang="de-AT" sz="3600" dirty="0" err="1">
                  <a:latin typeface="Bradley Hand ITC" panose="03070402050302030203" pitchFamily="66" charset="0"/>
                  <a:cs typeface="Arial" panose="020B0604020202020204" pitchFamily="34" charset="0"/>
                </a:rPr>
                <a:t>cards</a:t>
              </a:r>
              <a:r>
                <a:rPr lang="de-AT" sz="3600" dirty="0">
                  <a:latin typeface="Bradley Hand ITC" panose="03070402050302030203" pitchFamily="66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BE24B2-2679-43B2-A1B1-FF3373E96F29}"/>
                </a:ext>
              </a:extLst>
            </p:cNvPr>
            <p:cNvSpPr txBox="1"/>
            <p:nvPr/>
          </p:nvSpPr>
          <p:spPr>
            <a:xfrm>
              <a:off x="4142138" y="5647290"/>
              <a:ext cx="2185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3200" dirty="0">
                  <a:latin typeface="Bradley Hand ITC" panose="03070402050302030203" pitchFamily="66" charset="0"/>
                </a:rPr>
                <a:t>New Game?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92DAFE-684F-40AF-8F72-AFA1F9A3699C}"/>
                </a:ext>
              </a:extLst>
            </p:cNvPr>
            <p:cNvSpPr txBox="1"/>
            <p:nvPr/>
          </p:nvSpPr>
          <p:spPr>
            <a:xfrm>
              <a:off x="4139406" y="650156"/>
              <a:ext cx="38183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latin typeface="Bradley Hand ITC" panose="03070402050302030203" pitchFamily="66" charset="0"/>
                </a:rPr>
                <a:t>G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A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M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E</a:t>
              </a:r>
            </a:p>
            <a:p>
              <a:endParaRPr lang="de-A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21EA83-378A-46BF-9783-04F446DFC300}"/>
                </a:ext>
              </a:extLst>
            </p:cNvPr>
            <p:cNvSpPr txBox="1"/>
            <p:nvPr/>
          </p:nvSpPr>
          <p:spPr>
            <a:xfrm>
              <a:off x="7599027" y="5135472"/>
              <a:ext cx="3767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Bradley Hand ITC" panose="03070402050302030203" pitchFamily="66" charset="0"/>
                </a:rPr>
                <a:t>O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V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E</a:t>
              </a:r>
            </a:p>
            <a:p>
              <a:r>
                <a:rPr lang="de-AT" dirty="0">
                  <a:latin typeface="Bradley Hand ITC" panose="03070402050302030203" pitchFamily="66" charset="0"/>
                </a:rPr>
                <a:t>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9BC19C-4AE4-4DD6-84BF-A233CFD5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403" y="1739081"/>
              <a:ext cx="2036956" cy="322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8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Fehlmann</dc:creator>
  <cp:lastModifiedBy>Daniela Fehlmann</cp:lastModifiedBy>
  <cp:revision>2</cp:revision>
  <dcterms:created xsi:type="dcterms:W3CDTF">2023-02-23T16:22:00Z</dcterms:created>
  <dcterms:modified xsi:type="dcterms:W3CDTF">2023-02-23T16:35:37Z</dcterms:modified>
</cp:coreProperties>
</file>