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420" r:id="rId3"/>
    <p:sldId id="428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udge.softuni.bg/Contests/Practice/Index/156#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en-US" dirty="0"/>
              <a:t>Loops With a Step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en-US" dirty="0"/>
              <a:t>Working with more complex</a:t>
            </a:r>
            <a:r>
              <a:rPr lang="bg-BG" dirty="0"/>
              <a:t>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-loops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97616" y="3443735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 numbers from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</a:t>
            </a:r>
            <a:r>
              <a:rPr lang="en-US" dirty="0"/>
              <a:t>to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with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step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Given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dirty="0"/>
              <a:t>, …,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97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from</a:t>
            </a:r>
            <a:r>
              <a:rPr lang="bg-BG" dirty="0"/>
              <a:t> </a:t>
            </a:r>
            <a:r>
              <a:rPr lang="en-US" dirty="0"/>
              <a:t>1 to N with step</a:t>
            </a:r>
            <a:r>
              <a:rPr lang="bg-BG" dirty="0"/>
              <a:t> 3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743200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373824" y="4129982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step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190" y="3048000"/>
            <a:ext cx="1279211" cy="12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With a Step</a:t>
            </a:r>
            <a:endParaRPr lang="en-US" dirty="0"/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109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Loops With a Step</vt:lpstr>
      <vt:lpstr>Numbers from 1 to N with step 3</vt:lpstr>
      <vt:lpstr>Loops With a Step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2018-11-20T10:15:14Z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