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34" r:id="rId3"/>
    <p:sldId id="430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970600"/>
            <a:ext cx="10972798" cy="820600"/>
          </a:xfrm>
        </p:spPr>
        <p:txBody>
          <a:bodyPr/>
          <a:lstStyle/>
          <a:p>
            <a:r>
              <a:rPr lang="en-US"/>
              <a:t>While Loop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en-US" dirty="0"/>
              <a:t>Repetition while a condition is met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875212" y="381000"/>
            <a:ext cx="3171045" cy="4229258"/>
            <a:chOff x="4523568" y="457200"/>
            <a:chExt cx="3171045" cy="422925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666568" y="4572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/>
            <p:cNvSpPr/>
            <p:nvPr/>
          </p:nvSpPr>
          <p:spPr>
            <a:xfrm>
              <a:off x="4523568" y="10372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68180" y="1564474"/>
              <a:ext cx="1596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666568" y="23622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523568" y="32670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61000" y="3474436"/>
              <a:ext cx="18147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commands</a:t>
              </a:r>
            </a:p>
          </p:txBody>
        </p:sp>
        <p:cxnSp>
          <p:nvCxnSpPr>
            <p:cNvPr id="18" name="Elbow Connector 17"/>
            <p:cNvCxnSpPr>
              <a:stCxn id="15" idx="2"/>
              <a:endCxn id="10" idx="1"/>
            </p:cNvCxnSpPr>
            <p:nvPr/>
          </p:nvCxnSpPr>
          <p:spPr>
            <a:xfrm rot="5400000" flipH="1">
              <a:off x="3913968" y="24413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6200000" flipH="1">
              <a:off x="5771982" y="27638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89612" y="2590800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true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8153" y="1296349"/>
              <a:ext cx="784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false</a:t>
              </a:r>
              <a:endParaRPr lang="en-US" b="1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84" y="2461113"/>
            <a:ext cx="2123128" cy="1600272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717957" y="1826084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Print all numbers</a:t>
            </a:r>
            <a:r>
              <a:rPr lang="bg-BG" sz="3200" dirty="0"/>
              <a:t> </a:t>
            </a:r>
            <a:r>
              <a:rPr lang="en-US" sz="3200" dirty="0"/>
              <a:t>≤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</a:t>
            </a:r>
            <a:r>
              <a:rPr lang="en-US" sz="3200" dirty="0"/>
              <a:t>from the sequence</a:t>
            </a:r>
            <a:r>
              <a:rPr lang="bg-BG" sz="3200" dirty="0"/>
              <a:t>: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sz="3200" dirty="0"/>
              <a:t>, …</a:t>
            </a:r>
          </a:p>
          <a:p>
            <a:pPr lvl="1"/>
            <a:r>
              <a:rPr lang="en-US" sz="3000" dirty="0"/>
              <a:t>Every next number</a:t>
            </a:r>
            <a:r>
              <a:rPr lang="bg-BG" sz="3000" dirty="0"/>
              <a:t> = </a:t>
            </a:r>
            <a:r>
              <a:rPr lang="en-US" sz="3000" dirty="0"/>
              <a:t>previous number</a:t>
            </a:r>
            <a:r>
              <a:rPr lang="bg-BG" sz="3000" dirty="0"/>
              <a:t> *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sequence</a:t>
            </a:r>
            <a:r>
              <a:rPr lang="bg-BG" dirty="0"/>
              <a:t> 2</a:t>
            </a:r>
            <a:r>
              <a:rPr lang="en-US" dirty="0"/>
              <a:t>k</a:t>
            </a:r>
            <a:r>
              <a:rPr lang="bg-BG" dirty="0"/>
              <a:t>+1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618096"/>
            <a:ext cx="10363200" cy="3111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https://judge.softuni.bg/Contests/Practice/Index/156#4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32412" y="2848883"/>
            <a:ext cx="4191000" cy="1171428"/>
          </a:xfrm>
          <a:prstGeom prst="wedgeRoundRectCallout">
            <a:avLst>
              <a:gd name="adj1" fmla="val -70134"/>
              <a:gd name="adj2" fmla="val -16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Повтаряй докато е в сила условието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≤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89812" y="4977825"/>
            <a:ext cx="3685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1, 3, 7, 15, 31, 63, …</a:t>
            </a:r>
          </a:p>
        </p:txBody>
      </p:sp>
    </p:spTree>
    <p:extLst>
      <p:ext uri="{BB962C8B-B14F-4D97-AF65-F5344CB8AC3E}">
        <p14:creationId xmlns:p14="http://schemas.microsoft.com/office/powerpoint/2010/main" val="160407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125</Words>
  <Application>Microsoft Office PowerPoint</Application>
  <PresentationFormat>Custom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While Loop</vt:lpstr>
      <vt:lpstr>Number sequence 2k+1</vt:lpstr>
      <vt:lpstr>While Loop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2018-11-20T13:25:20Z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