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35" r:id="rId3"/>
    <p:sldId id="431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udge.softuni.bg/Contests/Practice/Index/156#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970600"/>
            <a:ext cx="10972798" cy="820600"/>
          </a:xfrm>
        </p:spPr>
        <p:txBody>
          <a:bodyPr/>
          <a:lstStyle/>
          <a:p>
            <a:r>
              <a:rPr lang="en-US" dirty="0"/>
              <a:t>Number in Range</a:t>
            </a:r>
            <a:r>
              <a:rPr lang="bg-BG" dirty="0"/>
              <a:t> </a:t>
            </a:r>
            <a:r>
              <a:rPr lang="en-US" dirty="0"/>
              <a:t>[1…100]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875212" y="381000"/>
            <a:ext cx="3171045" cy="4229258"/>
            <a:chOff x="4523568" y="457200"/>
            <a:chExt cx="3171045" cy="422925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666568" y="4572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/>
            <p:cNvSpPr/>
            <p:nvPr/>
          </p:nvSpPr>
          <p:spPr>
            <a:xfrm>
              <a:off x="4523568" y="10372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68180" y="1564474"/>
              <a:ext cx="15967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666568" y="23622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523568" y="32670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61000" y="3474436"/>
              <a:ext cx="18147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commands</a:t>
              </a:r>
            </a:p>
          </p:txBody>
        </p:sp>
        <p:cxnSp>
          <p:nvCxnSpPr>
            <p:cNvPr id="18" name="Elbow Connector 17"/>
            <p:cNvCxnSpPr>
              <a:stCxn id="15" idx="2"/>
              <a:endCxn id="10" idx="1"/>
            </p:cNvCxnSpPr>
            <p:nvPr/>
          </p:nvCxnSpPr>
          <p:spPr>
            <a:xfrm rot="5400000" flipH="1">
              <a:off x="3913968" y="24413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6200000" flipH="1">
              <a:off x="5771982" y="27638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89612" y="2590800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true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8153" y="1296349"/>
              <a:ext cx="784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false</a:t>
              </a:r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84" y="2461113"/>
            <a:ext cx="2123128" cy="1600272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717957" y="1826084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270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a number in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range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en-US" dirty="0"/>
              <a:t>If the number is invalid,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 again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 Range</a:t>
            </a:r>
            <a:r>
              <a:rPr lang="bg-BG" dirty="0"/>
              <a:t> </a:t>
            </a:r>
            <a:r>
              <a:rPr lang="en-US" dirty="0"/>
              <a:t>[1…100]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2653872"/>
            <a:ext cx="10366376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 &lt; 1 || num &gt;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number is: {0}", num);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https://judge.softuni.bg/Contests/Practice/Index/156#5</a:t>
            </a:r>
            <a:endParaRPr lang="en-US" dirty="0"/>
          </a:p>
        </p:txBody>
      </p:sp>
      <p:pic>
        <p:nvPicPr>
          <p:cNvPr id="4098" name="Picture 2" descr="http://www.clker.com/cliparts/C/l/0/D/3/Q/reload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2925269"/>
            <a:ext cx="1971690" cy="174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 Range</a:t>
            </a:r>
            <a:r>
              <a:rPr lang="bg-BG" dirty="0"/>
              <a:t> </a:t>
            </a:r>
            <a:r>
              <a:rPr lang="en-US"/>
              <a:t>[1…100]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117</Words>
  <Application>Microsoft Office PowerPoint</Application>
  <PresentationFormat>Custom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Number in Range [1…100]</vt:lpstr>
      <vt:lpstr>Number in Range [1…100]</vt:lpstr>
      <vt:lpstr>Number in Range [1…100]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2018-11-20T13:25:40Z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