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420" r:id="rId3"/>
    <p:sldId id="442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0637"/>
            <a:ext cx="10363200" cy="820600"/>
          </a:xfrm>
        </p:spPr>
        <p:txBody>
          <a:bodyPr/>
          <a:lstStyle/>
          <a:p>
            <a:r>
              <a:rPr lang="en-US" dirty="0"/>
              <a:t>Sum Digits of Number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65212" y="990600"/>
            <a:ext cx="3921940" cy="3389149"/>
            <a:chOff x="7558418" y="2819400"/>
            <a:chExt cx="3921940" cy="338914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812" y="1638642"/>
            <a:ext cx="2688569" cy="26885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911" y="1504518"/>
            <a:ext cx="3859102" cy="28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digits of whole number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en-US" dirty="0"/>
              <a:t>Given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5634: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 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6 </a:t>
            </a:r>
            <a:r>
              <a:rPr lang="en-US" dirty="0"/>
              <a:t>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 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 </a:t>
            </a:r>
            <a:r>
              <a:rPr lang="en-US" dirty="0"/>
              <a:t>=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Digits of Number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9636" y="2590800"/>
            <a:ext cx="10366376" cy="3367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sum +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% 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/ 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 &gt;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of digits: {0}",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https://judge.softuni.bg/Contests/Practice/Index/156#8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246812" y="3268641"/>
            <a:ext cx="4419600" cy="1143000"/>
          </a:xfrm>
          <a:prstGeom prst="wedgeRoundRectCallout">
            <a:avLst>
              <a:gd name="adj1" fmla="val -61525"/>
              <a:gd name="adj2" fmla="val 443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%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returns 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last digit of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488084" y="4735169"/>
            <a:ext cx="6434224" cy="654034"/>
          </a:xfrm>
          <a:prstGeom prst="wedgeRoundRectCallout">
            <a:avLst>
              <a:gd name="adj1" fmla="val -60432"/>
              <a:gd name="adj2" fmla="val -379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removes the last digit from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55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Digits of Number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123</Words>
  <Application>Microsoft Office PowerPoint</Application>
  <PresentationFormat>Custom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Sum Digits of Number</vt:lpstr>
      <vt:lpstr>Sum Digits of Number</vt:lpstr>
      <vt:lpstr>Sum Digits of Number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2018-11-20T13:26:36Z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