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39" r:id="rId4"/>
    <p:sldId id="440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dge.softuni.bg/Contests/Practice/Index/156#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Pyramid of Numbers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numbers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a pyramid </a:t>
            </a:r>
            <a:r>
              <a:rPr lang="en-US" dirty="0"/>
              <a:t>as in the 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of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of numbers - solution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</a:t>
            </a:r>
            <a:r>
              <a:rPr lang="en-US"/>
              <a:t>of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217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Pyramid of Numbers</vt:lpstr>
      <vt:lpstr>Pyramid of numbers</vt:lpstr>
      <vt:lpstr>Pyramid of numbers - solution</vt:lpstr>
      <vt:lpstr>Pyramid of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2018-11-20T10:23:14Z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