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52" r:id="rId4"/>
    <p:sldId id="453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 dirty="0"/>
              <a:t>Table With Numbers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a table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as in the 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Testing the solution</a:t>
            </a:r>
            <a:r>
              <a:rPr lang="bg-BG" dirty="0">
                <a:solidFill>
                  <a:prstClr val="white"/>
                </a:solidFill>
              </a:rPr>
              <a:t>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Numbers</a:t>
            </a:r>
            <a:r>
              <a:rPr lang="bg-BG" dirty="0"/>
              <a:t> – </a:t>
            </a:r>
            <a:r>
              <a:rPr lang="en-US" dirty="0"/>
              <a:t>solution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Testing the solution</a:t>
            </a:r>
            <a:r>
              <a:rPr lang="bg-BG" dirty="0">
                <a:solidFill>
                  <a:prstClr val="white"/>
                </a:solidFill>
              </a:rPr>
              <a:t>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With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247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Table With Numbers</vt:lpstr>
      <vt:lpstr>Table With Numbers</vt:lpstr>
      <vt:lpstr>Table With Numbers – solution</vt:lpstr>
      <vt:lpstr>Table With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2018-11-20T10:23:47Z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