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97" r:id="rId3"/>
    <p:sldId id="427" r:id="rId4"/>
    <p:sldId id="350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5" name="Picture 2" descr="C:\Users\Ivan\Desktop\elements_presentations\summary_pic.png">
            <a:extLst>
              <a:ext uri="{FF2B5EF4-FFF2-40B4-BE49-F238E27FC236}">
                <a16:creationId xmlns:a16="http://schemas.microsoft.com/office/drawing/2014/main" id="{A694D082-7F8E-491E-9883-86ACB66B7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2" y="1371600"/>
            <a:ext cx="4648200" cy="3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We can use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-loops</a:t>
            </a:r>
            <a:r>
              <a:rPr lang="bg-BG" sz="3200" dirty="0"/>
              <a:t> </a:t>
            </a:r>
            <a:r>
              <a:rPr lang="en-US" sz="3200" dirty="0"/>
              <a:t>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 step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 loops iterate while a given condition is met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779896"/>
            <a:ext cx="688563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91349" y="1981200"/>
            <a:ext cx="3413263" cy="3657600"/>
            <a:chOff x="8091349" y="1981200"/>
            <a:chExt cx="3413263" cy="3657600"/>
          </a:xfrm>
        </p:grpSpPr>
        <p:pic>
          <p:nvPicPr>
            <p:cNvPr id="7" name="Picture 2" descr="C:\Users\Ivan\Desktop\elements_presentations\summary_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1349" y="3106618"/>
              <a:ext cx="3413263" cy="2532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60412" y="4419600"/>
            <a:ext cx="6885636" cy="171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num++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524000"/>
            <a:ext cx="7750422" cy="45282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646612" y="2209800"/>
            <a:ext cx="4564427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 the exercises!</a:t>
            </a:r>
          </a:p>
        </p:txBody>
      </p:sp>
    </p:spTree>
    <p:extLst>
      <p:ext uri="{BB962C8B-B14F-4D97-AF65-F5344CB8AC3E}">
        <p14:creationId xmlns:p14="http://schemas.microsoft.com/office/powerpoint/2010/main" val="295304784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127</Words>
  <Application>Microsoft Office PowerPoint</Application>
  <PresentationFormat>Custom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What did we learn today?</vt:lpstr>
      <vt:lpstr>What did we learn today?</vt:lpstr>
      <vt:lpstr>What did we learn today?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2018-11-20T10:24:18Z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