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397" r:id="rId3"/>
    <p:sldId id="398" r:id="rId4"/>
    <p:sldId id="399" r:id="rId5"/>
    <p:sldId id="403" r:id="rId6"/>
    <p:sldId id="400" r:id="rId7"/>
    <p:sldId id="411" r:id="rId8"/>
    <p:sldId id="401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dge.softuni.bg/Contests/503/1-First-Steps-in-Programm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6103"/>
            <a:ext cx="10363200" cy="1568497"/>
          </a:xfrm>
        </p:spPr>
        <p:txBody>
          <a:bodyPr/>
          <a:lstStyle/>
          <a:p>
            <a:r>
              <a:rPr lang="en-US" dirty="0"/>
              <a:t>Writing Our First Console Application in Visual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84" y="1143002"/>
            <a:ext cx="9515856" cy="3200398"/>
          </a:xfrm>
          <a:prstGeom prst="rect">
            <a:avLst/>
          </a:prstGeom>
          <a:ln>
            <a:solidFill>
              <a:srgbClr val="0097CC"/>
            </a:solidFill>
          </a:ln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Start</a:t>
            </a:r>
            <a:r>
              <a:rPr lang="bg-BG" dirty="0"/>
              <a:t> </a:t>
            </a:r>
            <a:r>
              <a:rPr lang="en-US" dirty="0"/>
              <a:t>Visual Studio (VS)</a:t>
            </a:r>
          </a:p>
          <a:p>
            <a:pPr>
              <a:lnSpc>
                <a:spcPct val="110000"/>
              </a:lnSpc>
            </a:pPr>
            <a:r>
              <a:rPr lang="en-US" dirty="0"/>
              <a:t>New Console Application</a:t>
            </a:r>
            <a:r>
              <a:rPr lang="bg-BG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dirty="0"/>
              <a:t>Creating a Console Application in Visual Studio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368" y="3283624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The source code of the program is written in </a:t>
            </a:r>
            <a:r>
              <a:rPr lang="bg-BG" sz="32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en-US" sz="3000" dirty="0"/>
              <a:t>Between the opening and closing curly brackets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Press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[Enter]</a:t>
            </a:r>
            <a:r>
              <a:rPr lang="en-US" sz="3000" dirty="0"/>
              <a:t> after the opening bracket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The code of the program is written with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indentation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613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the following</a:t>
            </a:r>
            <a:r>
              <a:rPr lang="bg-BG" sz="3200" dirty="0"/>
              <a:t>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1182497"/>
            <a:ext cx="6172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C#");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57" y="2000878"/>
            <a:ext cx="7344002" cy="4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the program, press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 lvl="1"/>
            <a:r>
              <a:rPr lang="en-US" dirty="0"/>
              <a:t>If there are no errors, the program will launch</a:t>
            </a:r>
            <a:endParaRPr lang="bg-BG" dirty="0"/>
          </a:p>
          <a:p>
            <a:r>
              <a:rPr lang="en-US" dirty="0"/>
              <a:t>The result will appear in the console (terminal window)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61" y="3429000"/>
            <a:ext cx="8315326" cy="27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46847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the code in the online Judge system: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hlinkClick r:id="rId2"/>
              </a:rPr>
              <a:t>https://judge.softuni.bg/Contests/503/1-First-Steps-in-Programming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Program in </a:t>
            </a:r>
            <a:r>
              <a:rPr lang="en-US"/>
              <a:t>Judge System</a:t>
            </a: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804850F3-76AA-4788-A094-68C9CB50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1108274"/>
            <a:ext cx="6664248" cy="53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outside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Wrong capital/lower casing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Missing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at the end of every command</a:t>
            </a:r>
          </a:p>
          <a:p>
            <a:endParaRPr lang="en-US" dirty="0"/>
          </a:p>
          <a:p>
            <a:r>
              <a:rPr lang="en-US" dirty="0"/>
              <a:t>Missing quote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</a:t>
            </a:r>
            <a:r>
              <a:rPr lang="en-US" dirty="0"/>
              <a:t>or bracket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Mistakes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First Console Application in Visual 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73741" y="2369978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247</Words>
  <Application>Microsoft Office PowerPoint</Application>
  <PresentationFormat>Custom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SoftUni 16x9</vt:lpstr>
      <vt:lpstr>Writing Our First Console Application in Visual Studio</vt:lpstr>
      <vt:lpstr>Creating a Console Application in Visual Studio</vt:lpstr>
      <vt:lpstr>Writing Programming Code</vt:lpstr>
      <vt:lpstr>Writing Programming Code (2)</vt:lpstr>
      <vt:lpstr>Starting the Program</vt:lpstr>
      <vt:lpstr>Testing the Program in Judge System</vt:lpstr>
      <vt:lpstr>Typical Mistakes in C# Program</vt:lpstr>
      <vt:lpstr>First Console Application in Visual Studio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2019-02-15T15:26:12Z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