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F26C-9256-4E49-822A-CBF31DCDB915}" type="datetimeFigureOut">
              <a:rPr lang="en-US" smtClean="0"/>
              <a:t>24-Feb-22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52E8-AFFF-4469-A686-3BE524777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28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F26C-9256-4E49-822A-CBF31DCDB915}" type="datetimeFigureOut">
              <a:rPr lang="en-US" smtClean="0"/>
              <a:t>24-Feb-22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52E8-AFFF-4469-A686-3BE524777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5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F26C-9256-4E49-822A-CBF31DCDB915}" type="datetimeFigureOut">
              <a:rPr lang="en-US" smtClean="0"/>
              <a:t>24-Feb-22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52E8-AFFF-4469-A686-3BE524777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91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F26C-9256-4E49-822A-CBF31DCDB915}" type="datetimeFigureOut">
              <a:rPr lang="en-US" smtClean="0"/>
              <a:t>24-Feb-22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52E8-AFFF-4469-A686-3BE524777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64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F26C-9256-4E49-822A-CBF31DCDB915}" type="datetimeFigureOut">
              <a:rPr lang="en-US" smtClean="0"/>
              <a:t>24-Feb-22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52E8-AFFF-4469-A686-3BE524777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86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F26C-9256-4E49-822A-CBF31DCDB915}" type="datetimeFigureOut">
              <a:rPr lang="en-US" smtClean="0"/>
              <a:t>24-Feb-22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52E8-AFFF-4469-A686-3BE524777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7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F26C-9256-4E49-822A-CBF31DCDB915}" type="datetimeFigureOut">
              <a:rPr lang="en-US" smtClean="0"/>
              <a:t>24-Feb-22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52E8-AFFF-4469-A686-3BE524777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57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F26C-9256-4E49-822A-CBF31DCDB915}" type="datetimeFigureOut">
              <a:rPr lang="en-US" smtClean="0"/>
              <a:t>24-Feb-22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52E8-AFFF-4469-A686-3BE524777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F26C-9256-4E49-822A-CBF31DCDB915}" type="datetimeFigureOut">
              <a:rPr lang="en-US" smtClean="0"/>
              <a:t>24-Feb-22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52E8-AFFF-4469-A686-3BE524777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38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F26C-9256-4E49-822A-CBF31DCDB915}" type="datetimeFigureOut">
              <a:rPr lang="en-US" smtClean="0"/>
              <a:t>24-Feb-22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52E8-AFFF-4469-A686-3BE524777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6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F26C-9256-4E49-822A-CBF31DCDB915}" type="datetimeFigureOut">
              <a:rPr lang="en-US" smtClean="0"/>
              <a:t>24-Feb-22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52E8-AFFF-4469-A686-3BE524777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97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2F26C-9256-4E49-822A-CBF31DCDB915}" type="datetimeFigureOut">
              <a:rPr lang="en-US" smtClean="0"/>
              <a:t>24-Feb-22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C52E8-AFFF-4469-A686-3BE524777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5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566280" y="3931657"/>
            <a:ext cx="9372600" cy="67178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28575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1032880" y="2921509"/>
            <a:ext cx="10363200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noProof="1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2800" b="1" noProof="1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noProof="1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noProof="1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Console.WriteLine("i = " + 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831486" y="1604820"/>
            <a:ext cx="2512328" cy="1077621"/>
          </a:xfrm>
          <a:prstGeom prst="wedgeRoundRectCallout">
            <a:avLst>
              <a:gd name="adj1" fmla="val -23359"/>
              <a:gd name="adj2" fmla="val 86360"/>
              <a:gd name="adj3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Конструкция за 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Consolas" panose="020B0609020204030204" pitchFamily="49" charset="0"/>
              </a:rPr>
              <a:t>for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 </a:t>
            </a:r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цикъл</a:t>
            </a:r>
          </a:p>
        </p:txBody>
      </p: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3811939" y="1604820"/>
            <a:ext cx="1817839" cy="1077621"/>
          </a:xfrm>
          <a:prstGeom prst="wedgeRoundRectCallout">
            <a:avLst>
              <a:gd name="adj1" fmla="val -47658"/>
              <a:gd name="adj2" fmla="val 82579"/>
              <a:gd name="adj3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Начална стойност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6151728" y="1729300"/>
            <a:ext cx="1791546" cy="1077621"/>
          </a:xfrm>
          <a:prstGeom prst="wedgeRoundRectCallout">
            <a:avLst>
              <a:gd name="adj1" fmla="val -77023"/>
              <a:gd name="adj2" fmla="val 72671"/>
              <a:gd name="adj3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Крайна стойност</a:t>
            </a: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8465224" y="2214420"/>
            <a:ext cx="2819400" cy="1454624"/>
          </a:xfrm>
          <a:prstGeom prst="wedgeRoundRectCallout">
            <a:avLst>
              <a:gd name="adj1" fmla="val -97469"/>
              <a:gd name="adj2" fmla="val 75815"/>
              <a:gd name="adj3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Тяло на цикъла: блок команди за изпълнение</a:t>
            </a:r>
          </a:p>
        </p:txBody>
      </p:sp>
    </p:spTree>
    <p:extLst>
      <p:ext uri="{BB962C8B-B14F-4D97-AF65-F5344CB8AC3E}">
        <p14:creationId xmlns:p14="http://schemas.microsoft.com/office/powerpoint/2010/main" val="312661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566280" y="3931657"/>
            <a:ext cx="9372600" cy="67178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28575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1032880" y="2921509"/>
            <a:ext cx="10363200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noProof="1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2800" b="1" noProof="1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noProof="1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noProof="1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System.out.println("i = " + 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831485" y="2013626"/>
            <a:ext cx="3137399" cy="668815"/>
          </a:xfrm>
          <a:prstGeom prst="wedgeRoundRectCallout">
            <a:avLst>
              <a:gd name="adj1" fmla="val -31730"/>
              <a:gd name="adj2" fmla="val 100905"/>
              <a:gd name="adj3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Consolas" panose="020B0609020204030204" pitchFamily="49" charset="0"/>
              </a:rPr>
              <a:t>for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 loop construct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4210990" y="2013626"/>
            <a:ext cx="1978476" cy="668815"/>
          </a:xfrm>
          <a:prstGeom prst="wedgeRoundRectCallout">
            <a:avLst>
              <a:gd name="adj1" fmla="val -66206"/>
              <a:gd name="adj2" fmla="val 107305"/>
              <a:gd name="adj3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Start value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6431572" y="2013626"/>
            <a:ext cx="1791546" cy="668815"/>
          </a:xfrm>
          <a:prstGeom prst="wedgeRoundRectCallout">
            <a:avLst>
              <a:gd name="adj1" fmla="val -92226"/>
              <a:gd name="adj2" fmla="val 106124"/>
              <a:gd name="adj3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End value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8358219" y="2552511"/>
            <a:ext cx="2930856" cy="1077621"/>
          </a:xfrm>
          <a:prstGeom prst="wedgeRoundRectCallout">
            <a:avLst>
              <a:gd name="adj1" fmla="val -96805"/>
              <a:gd name="adj2" fmla="val 88453"/>
              <a:gd name="adj3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Loop body: block of commands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200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346" y="2356909"/>
            <a:ext cx="3715230" cy="11318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24" y="2356909"/>
            <a:ext cx="6629400" cy="11318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Right Arrow 12"/>
          <p:cNvSpPr/>
          <p:nvPr/>
        </p:nvSpPr>
        <p:spPr>
          <a:xfrm>
            <a:off x="7287352" y="2770433"/>
            <a:ext cx="460914" cy="304800"/>
          </a:xfrm>
          <a:prstGeom prst="rightArrow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793525" y="1948872"/>
            <a:ext cx="3646694" cy="588405"/>
          </a:xfrm>
          <a:prstGeom prst="wedgeRoundRectCallout">
            <a:avLst>
              <a:gd name="adj1" fmla="val -61059"/>
              <a:gd name="adj2" fmla="val 53810"/>
              <a:gd name="adj3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Натиснете 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[Tab] </a:t>
            </a:r>
            <a:r>
              <a:rPr lang="bg-BG" sz="2400" b="1" dirty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два пъти</a:t>
            </a:r>
          </a:p>
        </p:txBody>
      </p:sp>
    </p:spTree>
    <p:extLst>
      <p:ext uri="{BB962C8B-B14F-4D97-AF65-F5344CB8AC3E}">
        <p14:creationId xmlns:p14="http://schemas.microsoft.com/office/powerpoint/2010/main" val="363616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624771" y="4867832"/>
            <a:ext cx="3675062" cy="6193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Consolas" pitchFamily="49" charset="0"/>
              </a:rPr>
              <a:t>var count = 5;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979054" y="4696499"/>
            <a:ext cx="2155657" cy="669828"/>
          </a:xfrm>
          <a:prstGeom prst="wedgeRoundRectCallout">
            <a:avLst>
              <a:gd name="adj1" fmla="val 72797"/>
              <a:gd name="adj2" fmla="val 31163"/>
              <a:gd name="adj3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Декларация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711287" y="3927762"/>
            <a:ext cx="3638386" cy="657899"/>
          </a:xfrm>
          <a:prstGeom prst="wedgeRoundRectCallout">
            <a:avLst>
              <a:gd name="adj1" fmla="val -44501"/>
              <a:gd name="adj2" fmla="val 117145"/>
              <a:gd name="adj3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Име на променлива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101176" y="5147514"/>
            <a:ext cx="4000933" cy="628027"/>
          </a:xfrm>
          <a:prstGeom prst="wedgeRoundRectCallout">
            <a:avLst>
              <a:gd name="adj1" fmla="val -63410"/>
              <a:gd name="adj2" fmla="val -40401"/>
              <a:gd name="adj3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Стойност (от тип число)</a:t>
            </a:r>
          </a:p>
        </p:txBody>
      </p:sp>
    </p:spTree>
    <p:extLst>
      <p:ext uri="{BB962C8B-B14F-4D97-AF65-F5344CB8AC3E}">
        <p14:creationId xmlns:p14="http://schemas.microsoft.com/office/powerpoint/2010/main" val="218400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890</TotalTime>
  <Words>104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Svetlin Nakov</dc:creator>
  <cp:lastModifiedBy>Svetlin Nakov</cp:lastModifiedBy>
  <cp:revision>10</cp:revision>
  <dcterms:created xsi:type="dcterms:W3CDTF">2017-02-18T23:55:22Z</dcterms:created>
  <dcterms:modified xsi:type="dcterms:W3CDTF">2022-02-24T08:39:16Z</dcterms:modified>
</cp:coreProperties>
</file>