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20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2" d="100"/>
          <a:sy n="82" d="100"/>
        </p:scale>
        <p:origin x="413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The System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9F71F-19F6-4833-9ADF-2425FD6D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05" y="1612611"/>
            <a:ext cx="9865614" cy="32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is a window used to read and write text data (text lines)</a:t>
            </a:r>
          </a:p>
          <a:p>
            <a:pPr lvl="1"/>
            <a:r>
              <a:rPr lang="en-US" dirty="0"/>
              <a:t>Read text lines</a:t>
            </a:r>
          </a:p>
          <a:p>
            <a:pPr lvl="1"/>
            <a:r>
              <a:rPr lang="en-US" dirty="0"/>
              <a:t>Print text lines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8A3A4-67E6-49A7-969B-71C2AAC9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21" y="3848100"/>
            <a:ext cx="7412182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Console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341812" y="2286000"/>
            <a:ext cx="4761213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your research!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59</Words>
  <Application>Microsoft Office PowerPoint</Application>
  <PresentationFormat>Custom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SoftUni 16x9</vt:lpstr>
      <vt:lpstr>The System Console</vt:lpstr>
      <vt:lpstr>The System Console</vt:lpstr>
      <vt:lpstr>The System Console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2019-02-12T12:50:09Z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