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97" r:id="rId3"/>
    <p:sldId id="401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for+loops+cshar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580200"/>
            <a:ext cx="10363200" cy="820600"/>
          </a:xfrm>
        </p:spPr>
        <p:txBody>
          <a:bodyPr/>
          <a:lstStyle/>
          <a:p>
            <a:r>
              <a:rPr lang="en-US" dirty="0"/>
              <a:t>Problem "Numbers 1 to 20"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A948B-CBC0-4FB0-93F4-DC6C802B7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697" y="1050478"/>
            <a:ext cx="6193430" cy="413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 "</a:t>
            </a:r>
            <a:r>
              <a:rPr lang="en-US" sz="4400"/>
              <a:t>Numbers 1 to 20</a:t>
            </a:r>
            <a:r>
              <a:rPr lang="en-US" sz="4400" dirty="0"/>
              <a:t>"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6105BA-E976-4A14-B229-14615140A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2"/>
            <a:ext cx="11804822" cy="138277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Write a C# console program that prints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 from 1 to 20 </a:t>
            </a:r>
            <a:r>
              <a:rPr lang="en-US" dirty="0"/>
              <a:t>on separate lines on the console: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ABFB61-C829-4331-AC49-7BCE80B39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761476"/>
            <a:ext cx="2819400" cy="3105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414C14EF-D7C1-4474-8B91-EF87BC9A4DDB}"/>
              </a:ext>
            </a:extLst>
          </p:cNvPr>
          <p:cNvSpPr txBox="1">
            <a:spLocks/>
          </p:cNvSpPr>
          <p:nvPr/>
        </p:nvSpPr>
        <p:spPr>
          <a:xfrm>
            <a:off x="4113212" y="2761476"/>
            <a:ext cx="7543800" cy="372620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Hints: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Console.WriteLine(…)</a:t>
            </a:r>
            <a:r>
              <a:rPr lang="en-US" dirty="0"/>
              <a:t> many times, number by number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Or search in Internet about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for loops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2B2095DC-09C9-4F0A-B3AA-7B62240EE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en-US" sz="4400" dirty="0"/>
              <a:t>Problem "Numbers 1 to 20"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475550" y="2388640"/>
            <a:ext cx="448665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Solve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96</Words>
  <Application>Microsoft Office PowerPoint</Application>
  <PresentationFormat>Custom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Problem "Numbers 1 to 20"</vt:lpstr>
      <vt:lpstr>Problem "Numbers 1 to 20"</vt:lpstr>
      <vt:lpstr>Problem "Numbers 1 to 20"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2019-02-11T18:16:45Z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