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97" r:id="rId3"/>
    <p:sldId id="401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580200"/>
            <a:ext cx="10363200" cy="820600"/>
          </a:xfrm>
        </p:spPr>
        <p:txBody>
          <a:bodyPr/>
          <a:lstStyle/>
          <a:p>
            <a:r>
              <a:rPr lang="en-US" dirty="0"/>
              <a:t>Problem "Rectangle Area"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FE383-5833-4BEB-A065-0218BBA21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86" y="1936479"/>
            <a:ext cx="7053453" cy="2985040"/>
          </a:xfrm>
          <a:prstGeom prst="roundRect">
            <a:avLst>
              <a:gd name="adj" fmla="val 1038"/>
            </a:avLst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Problem "Rectangle Area"</a:t>
            </a:r>
            <a:endParaRPr lang="en-US" sz="4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6105BA-E976-4A14-B229-14615140A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2"/>
            <a:ext cx="11804822" cy="22778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Read from the console the sides of rectangle: numbers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Calculate and prints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area of the rectangle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Examples: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414C14EF-D7C1-4474-8B91-EF87BC9A4DDB}"/>
              </a:ext>
            </a:extLst>
          </p:cNvPr>
          <p:cNvSpPr txBox="1">
            <a:spLocks/>
          </p:cNvSpPr>
          <p:nvPr/>
        </p:nvSpPr>
        <p:spPr>
          <a:xfrm>
            <a:off x="2817813" y="3570720"/>
            <a:ext cx="8839200" cy="29824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Hints</a:t>
            </a:r>
            <a:r>
              <a:rPr lang="en-US" dirty="0"/>
              <a:t>: to read an integer from the console use: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30419-2574-4CD2-BD1F-37836533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16" y="3646539"/>
            <a:ext cx="672207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D7C2E4-9A67-4891-955D-CD3C05A2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3657600"/>
            <a:ext cx="762000" cy="10030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E494C4CA-A622-423A-8F97-4346DBC3445D}"/>
              </a:ext>
            </a:extLst>
          </p:cNvPr>
          <p:cNvSpPr/>
          <p:nvPr/>
        </p:nvSpPr>
        <p:spPr>
          <a:xfrm>
            <a:off x="1404211" y="4039301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6905A-CE0B-4D0D-B034-212D73A5A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16" y="5094339"/>
            <a:ext cx="672207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56AC3D-DDB0-4177-9B46-B3F4B6B16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5105400"/>
            <a:ext cx="762000" cy="10030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72AA7C7-C177-4662-AE11-8CFBAB0666DC}"/>
              </a:ext>
            </a:extLst>
          </p:cNvPr>
          <p:cNvSpPr/>
          <p:nvPr/>
        </p:nvSpPr>
        <p:spPr>
          <a:xfrm>
            <a:off x="1404211" y="5487101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DCC371-DDD8-45FE-A912-BE48D70B7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392" y="4402172"/>
            <a:ext cx="845282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decimal.Parse(Console.ReadLine());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2B2095DC-09C9-4F0A-B3AA-7B62240EE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en-US" sz="4400" dirty="0"/>
              <a:t>Problem "Rectangle Area"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475550" y="2388640"/>
            <a:ext cx="448665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Solve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93</Words>
  <Application>Microsoft Office PowerPoint</Application>
  <PresentationFormat>Custom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Problem "Rectangle Area"</vt:lpstr>
      <vt:lpstr>Problem "Rectangle Area"</vt:lpstr>
      <vt:lpstr>Problem "Rectangle Area"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2019-02-11T18:25:57Z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