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97" r:id="rId3"/>
    <p:sldId id="401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580200"/>
            <a:ext cx="10363200" cy="820600"/>
          </a:xfrm>
        </p:spPr>
        <p:txBody>
          <a:bodyPr/>
          <a:lstStyle/>
          <a:p>
            <a:r>
              <a:rPr lang="en-US" dirty="0"/>
              <a:t>Problem "Square of Stars"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4D11A-E0D8-474F-9D1B-5E5369F5C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917" y="1555756"/>
            <a:ext cx="8734988" cy="36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 "Square of Stars"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6105BA-E976-4A14-B229-14615140A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2"/>
            <a:ext cx="11804822" cy="14396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Read from the console a 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dirty="0"/>
              <a:t>Print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of stars </a:t>
            </a:r>
            <a:r>
              <a:rPr lang="en-US" dirty="0"/>
              <a:t>of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like it is shown below: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414C14EF-D7C1-4474-8B91-EF87BC9A4DDB}"/>
              </a:ext>
            </a:extLst>
          </p:cNvPr>
          <p:cNvSpPr txBox="1">
            <a:spLocks/>
          </p:cNvSpPr>
          <p:nvPr/>
        </p:nvSpPr>
        <p:spPr>
          <a:xfrm>
            <a:off x="3732213" y="2883136"/>
            <a:ext cx="7924800" cy="367006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Hints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stars: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***…*</a:t>
            </a:r>
            <a:r>
              <a:rPr lang="en-US" dirty="0"/>
              <a:t>"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times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"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-2 spaces +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"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stars: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***…*</a:t>
            </a:r>
            <a:r>
              <a:rPr lang="en-US" dirty="0"/>
              <a:t>"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You should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r>
              <a:rPr lang="en-US" dirty="0"/>
              <a:t> obligatory!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30419-2574-4CD2-BD1F-37836533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451" y="3642463"/>
            <a:ext cx="672207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D7C2E4-9A67-4891-955D-CD3C05A2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651" y="2883136"/>
            <a:ext cx="1447800" cy="20698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b" anchorCtr="0">
            <a:no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*</a:t>
            </a:r>
          </a:p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*</a:t>
            </a:r>
          </a:p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*</a:t>
            </a:r>
          </a:p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E494C4CA-A622-423A-8F97-4346DBC3445D}"/>
              </a:ext>
            </a:extLst>
          </p:cNvPr>
          <p:cNvSpPr/>
          <p:nvPr/>
        </p:nvSpPr>
        <p:spPr>
          <a:xfrm>
            <a:off x="1472651" y="3798237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2B2095DC-09C9-4F0A-B3AA-7B62240EEB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r>
              <a:rPr lang="en-US" sz="4400" dirty="0"/>
              <a:t>Problem "Square of Stars"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475550" y="2388640"/>
            <a:ext cx="448665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Solve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103</Words>
  <Application>Microsoft Office PowerPoint</Application>
  <PresentationFormat>Custom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Problem "Square of Stars"</vt:lpstr>
      <vt:lpstr>Problem "Square of Stars"</vt:lpstr>
      <vt:lpstr>Problem "Square of Stars"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2019-02-11T18:33:29Z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