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Problem "Expression"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C7A81-0719-4BDD-876A-776003D3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32" y="947605"/>
            <a:ext cx="7141961" cy="41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"Expression"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105BA-E976-4A14-B229-14615140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Write a console-based C# console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calculates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</a:t>
            </a:r>
            <a:r>
              <a:rPr lang="en-US" dirty="0"/>
              <a:t>the value of the following numerical expression: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Note: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not allowed to previously calculate the value</a:t>
            </a:r>
            <a:r>
              <a:rPr lang="en-US" dirty="0"/>
              <a:t> (for example with Windows Calculator)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dirty="0"/>
              <a:t>Expected output:</a:t>
            </a:r>
            <a:endParaRPr lang="bg-BG" dirty="0"/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/>
              <a:t>Hints: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BFB61-C829-4331-AC49-7BCE80B3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466393"/>
            <a:ext cx="10363202" cy="60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dirty="0"/>
              <a:t>(3522 + 52353) * 23 - (2336 * 501 + 23432 - 6743) * 3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B6C571-16E3-4DC9-9B1F-22FF65B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95" y="4481908"/>
            <a:ext cx="4872038" cy="12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Problem "Expression"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475550" y="2388640"/>
            <a:ext cx="448665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Solve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79</Words>
  <Application>Microsoft Office PowerPoint</Application>
  <PresentationFormat>Custom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Problem "Expression"</vt:lpstr>
      <vt:lpstr>Problem "Expression"</vt:lpstr>
      <vt:lpstr>Problem "Expression"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2019-02-11T18:12:55Z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