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for+loops+cshar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Problem "Triangle of 55 Stars"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8D04F-3FFE-4BDC-9193-6AF3EFF2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21" y="1219200"/>
            <a:ext cx="7157181" cy="3895535"/>
          </a:xfrm>
          <a:prstGeom prst="roundRect">
            <a:avLst>
              <a:gd name="adj" fmla="val 619"/>
            </a:avLst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"Triangle of 55 Stars"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105BA-E976-4A14-B229-14615140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Write a C# console program that prints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triangle made of 55 stars on 10 lines</a:t>
            </a:r>
            <a:r>
              <a:rPr lang="en-US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BFB61-C829-4331-AC49-7BCE80B3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615148"/>
            <a:ext cx="274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  <a:p>
            <a:r>
              <a:rPr lang="en-US" dirty="0"/>
              <a:t>******</a:t>
            </a:r>
          </a:p>
          <a:p>
            <a:r>
              <a:rPr lang="en-US" dirty="0"/>
              <a:t>*******</a:t>
            </a:r>
          </a:p>
          <a:p>
            <a:r>
              <a:rPr lang="en-US" dirty="0"/>
              <a:t>********</a:t>
            </a:r>
          </a:p>
          <a:p>
            <a:r>
              <a:rPr lang="en-US" dirty="0"/>
              <a:t>*********</a:t>
            </a:r>
          </a:p>
          <a:p>
            <a:r>
              <a:rPr lang="en-US" dirty="0"/>
              <a:t>**********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A623C74-7658-4DD6-9AD0-2C245048242A}"/>
              </a:ext>
            </a:extLst>
          </p:cNvPr>
          <p:cNvSpPr txBox="1">
            <a:spLocks/>
          </p:cNvSpPr>
          <p:nvPr/>
        </p:nvSpPr>
        <p:spPr>
          <a:xfrm>
            <a:off x="3960812" y="2637272"/>
            <a:ext cx="7543800" cy="37262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dirty="0"/>
              <a:t> many times, number by 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 search in Internet about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for loops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Problem "Triangle of 55 Stars"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475550" y="2388640"/>
            <a:ext cx="448665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Solve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</Words>
  <Application>Microsoft Office PowerPoint</Application>
  <PresentationFormat>Custom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Problem "Triangle of 55 Stars"</vt:lpstr>
      <vt:lpstr>Problem "Triangle of 55 Stars"</vt:lpstr>
      <vt:lpstr>Problem "Triangle of 55 Stars"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2019-02-11T18:17:34Z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