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446" r:id="rId4"/>
    <p:sldId id="45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2" d="100"/>
          <a:sy n="82" d="100"/>
        </p:scale>
        <p:origin x="413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Bonus Points - Problem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given a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whole number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points count</a:t>
            </a:r>
            <a:endParaRPr lang="bg-BG" dirty="0"/>
          </a:p>
          <a:p>
            <a:pPr lvl="1"/>
            <a:r>
              <a:rPr lang="en-US" dirty="0"/>
              <a:t>If the number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 </a:t>
            </a:r>
            <a:r>
              <a:rPr lang="en-US" dirty="0"/>
              <a:t>inclusively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If the number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greater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en-US" dirty="0"/>
              <a:t>If the number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greater than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1000</a:t>
            </a:r>
            <a:r>
              <a:rPr lang="bg-BG" dirty="0"/>
              <a:t>, </a:t>
            </a:r>
            <a:r>
              <a:rPr lang="en-US" dirty="0"/>
              <a:t>the bonus points are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en-US" dirty="0"/>
              <a:t>Additional bonus points</a:t>
            </a:r>
            <a:r>
              <a:rPr lang="bg-BG" dirty="0"/>
              <a:t>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 </a:t>
            </a:r>
            <a:r>
              <a:rPr lang="en-US" dirty="0"/>
              <a:t>number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 number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ends with the digit 5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points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calculates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bonus 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total number of bonus 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after adding bonuses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  <a:r>
              <a:rPr lang="bg-BG" dirty="0"/>
              <a:t> – </a:t>
            </a:r>
            <a:r>
              <a:rPr lang="en-US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 - Problem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259</Words>
  <Application>Microsoft Office PowerPoint</Application>
  <PresentationFormat>Custom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Bonus Points - Problem</vt:lpstr>
      <vt:lpstr>Bonus Points – Problem</vt:lpstr>
      <vt:lpstr>Bonus Points – solution</vt:lpstr>
      <vt:lpstr>Bonus Points - Problem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2019-02-16T21:26:45Z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