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397" r:id="rId3"/>
    <p:sldId id="398" r:id="rId4"/>
    <p:sldId id="399" r:id="rId5"/>
    <p:sldId id="403" r:id="rId6"/>
    <p:sldId id="400" r:id="rId7"/>
    <p:sldId id="411" r:id="rId8"/>
    <p:sldId id="27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udge.softuni.bg/Contests/503/1-First-Steps-in-Programm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6103"/>
            <a:ext cx="10363200" cy="1568497"/>
          </a:xfrm>
        </p:spPr>
        <p:txBody>
          <a:bodyPr/>
          <a:lstStyle/>
          <a:p>
            <a:r>
              <a:rPr lang="en-US" dirty="0"/>
              <a:t>Writing Our First Console Application in Visual Studio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84" y="1143002"/>
            <a:ext cx="9515856" cy="3200398"/>
          </a:xfrm>
          <a:prstGeom prst="rect">
            <a:avLst/>
          </a:prstGeom>
          <a:ln>
            <a:solidFill>
              <a:srgbClr val="0097CC"/>
            </a:solidFill>
          </a:ln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4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Start</a:t>
            </a:r>
            <a:r>
              <a:rPr lang="bg-BG" dirty="0"/>
              <a:t> </a:t>
            </a:r>
            <a:r>
              <a:rPr lang="en-US" dirty="0"/>
              <a:t>Visual Studio (VS)</a:t>
            </a:r>
          </a:p>
          <a:p>
            <a:pPr>
              <a:lnSpc>
                <a:spcPct val="110000"/>
              </a:lnSpc>
            </a:pPr>
            <a:r>
              <a:rPr lang="en-US" dirty="0"/>
              <a:t>New Console Application</a:t>
            </a:r>
            <a:r>
              <a:rPr lang="bg-BG" dirty="0"/>
              <a:t>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[Visual C#]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[Windows]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[Console Application]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20597" cy="1110780"/>
          </a:xfrm>
        </p:spPr>
        <p:txBody>
          <a:bodyPr>
            <a:normAutofit/>
          </a:bodyPr>
          <a:lstStyle/>
          <a:p>
            <a:r>
              <a:rPr lang="en-US" dirty="0"/>
              <a:t>Creating a Console Application in Visual Studio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368" y="3283624"/>
            <a:ext cx="5614088" cy="3357025"/>
            <a:chOff x="3555100" y="1351621"/>
            <a:chExt cx="8153400" cy="48754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5100" y="1351621"/>
              <a:ext cx="8153400" cy="4875443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4188506" y="2706624"/>
              <a:ext cx="587201" cy="18924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893346" y="3229288"/>
              <a:ext cx="3006814" cy="403928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91181" y="4872593"/>
              <a:ext cx="781185" cy="21567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951592" y="5919216"/>
              <a:ext cx="752984" cy="249936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en-US" sz="3200" dirty="0"/>
              <a:t>The source code of the program is written in </a:t>
            </a:r>
            <a:r>
              <a:rPr lang="bg-BG" sz="3200" dirty="0"/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en-US" sz="3000" dirty="0"/>
              <a:t>Between the opening and closing curly brackets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000" dirty="0"/>
              <a:t>Press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[Enter]</a:t>
            </a:r>
            <a:r>
              <a:rPr lang="en-US" sz="3000" dirty="0"/>
              <a:t> after the opening bracket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000" dirty="0"/>
              <a:t>The code of the program is written with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indentation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Programming Code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61351" y="1164568"/>
            <a:ext cx="6505061" cy="5276724"/>
            <a:chOff x="4646612" y="1151121"/>
            <a:chExt cx="7080922" cy="5576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6612" y="1151121"/>
              <a:ext cx="7080922" cy="5576451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6591236" y="5117592"/>
              <a:ext cx="2755392" cy="381000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the following</a:t>
            </a:r>
            <a:r>
              <a:rPr lang="bg-BG" sz="3200" dirty="0"/>
              <a:t>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Programming Code </a:t>
            </a:r>
            <a:r>
              <a:rPr lang="bg-BG" dirty="0"/>
              <a:t>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113212" y="1182497"/>
            <a:ext cx="6172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 C#");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457" y="2000878"/>
            <a:ext cx="7344002" cy="45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 the program, press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pPr lvl="1"/>
            <a:r>
              <a:rPr lang="en-US" dirty="0"/>
              <a:t>If there are no errors, the program will launch</a:t>
            </a:r>
            <a:endParaRPr lang="bg-BG" dirty="0"/>
          </a:p>
          <a:p>
            <a:r>
              <a:rPr lang="en-US" dirty="0"/>
              <a:t>The result will appear in the console (terminal window)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Program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61" y="3429000"/>
            <a:ext cx="8315326" cy="278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4684799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 the code in the online Judge system:</a:t>
            </a:r>
          </a:p>
          <a:p>
            <a:pPr lvl="1">
              <a:lnSpc>
                <a:spcPct val="100000"/>
              </a:lnSpc>
            </a:pPr>
            <a:r>
              <a:rPr lang="en-US" sz="3100" dirty="0">
                <a:hlinkClick r:id="rId2"/>
              </a:rPr>
              <a:t>https://judge.softuni.bg/Contests/503/1-First-Steps-in-Programming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Program in </a:t>
            </a:r>
            <a:r>
              <a:rPr lang="en-US"/>
              <a:t>Judge System</a:t>
            </a:r>
            <a:endParaRPr lang="en-US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804850F3-76AA-4788-A094-68C9CB501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12" y="1108274"/>
            <a:ext cx="6664248" cy="536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2B2095DC-09C9-4F0A-B3AA-7B62240EEB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11620597" cy="1110780"/>
          </a:xfrm>
        </p:spPr>
        <p:txBody>
          <a:bodyPr>
            <a:normAutofit/>
          </a:bodyPr>
          <a:lstStyle/>
          <a:p>
            <a:r>
              <a:rPr lang="en-US" sz="4400" dirty="0"/>
              <a:t>First Console Application in Visual Studio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073741" y="2369978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211</Words>
  <Application>Microsoft Office PowerPoint</Application>
  <PresentationFormat>Custom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Wingdings</vt:lpstr>
      <vt:lpstr>SoftUni 16x9</vt:lpstr>
      <vt:lpstr>Writing Our First Console Application in Visual Studio</vt:lpstr>
      <vt:lpstr>Creating a Console Application in Visual Studio</vt:lpstr>
      <vt:lpstr>Writing Programming Code</vt:lpstr>
      <vt:lpstr>Writing Programming Code (2)</vt:lpstr>
      <vt:lpstr>Starting the Program</vt:lpstr>
      <vt:lpstr>Testing the Program in Judge System</vt:lpstr>
      <vt:lpstr>First Console Application in Visual Studio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2019-02-15T15:37:16Z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