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421" r:id="rId3"/>
    <p:sldId id="422" r:id="rId4"/>
    <p:sldId id="418" r:id="rId5"/>
    <p:sldId id="27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82" d="100"/>
          <a:sy n="82" d="100"/>
        </p:scale>
        <p:origin x="418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8" d="100"/>
          <a:sy n="78" d="100"/>
        </p:scale>
        <p:origin x="2772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14-Feb-19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14-Feb-19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14-Feb-19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judge.softuni.bg/Contests/Practice/Index/155#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judge.softuni.bg/Contests/Practice/Index/155#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Rectangle of 10 x 10 Stars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247BE3-C56A-4E0D-89B0-D86951755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012" y="914400"/>
            <a:ext cx="2065620" cy="32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1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Draw a</a:t>
            </a:r>
            <a:r>
              <a:rPr lang="bg-BG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rectangle of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10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1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0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stars </a:t>
            </a:r>
            <a:r>
              <a:rPr lang="en-US" sz="3200" dirty="0"/>
              <a:t>on the terminal</a:t>
            </a:r>
            <a:r>
              <a:rPr lang="bg-BG" sz="3200" dirty="0"/>
              <a:t>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How does the example work</a:t>
            </a:r>
            <a:r>
              <a:rPr lang="bg-BG" sz="3200" dirty="0"/>
              <a:t>?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Draws a string 10 times</a:t>
            </a:r>
            <a:r>
              <a:rPr lang="bg-BG" sz="3000" dirty="0"/>
              <a:t>, </a:t>
            </a:r>
            <a:r>
              <a:rPr lang="en-US" sz="3000" dirty="0"/>
              <a:t>which consists of </a:t>
            </a:r>
            <a:r>
              <a:rPr lang="bg-BG" sz="3000" dirty="0"/>
              <a:t>10 </a:t>
            </a:r>
            <a:r>
              <a:rPr lang="en-US" sz="3000" dirty="0"/>
              <a:t>asterisks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Rectangle of</a:t>
            </a:r>
            <a:r>
              <a:rPr lang="bg-BG" dirty="0"/>
              <a:t> 10 </a:t>
            </a:r>
            <a:r>
              <a:rPr lang="en-US" dirty="0"/>
              <a:t>x</a:t>
            </a:r>
            <a:r>
              <a:rPr lang="bg-BG" dirty="0"/>
              <a:t> 10 </a:t>
            </a:r>
            <a:r>
              <a:rPr lang="en-US" dirty="0"/>
              <a:t>Stars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6614" y="2057400"/>
            <a:ext cx="1051559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10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762" y="1845352"/>
            <a:ext cx="2065620" cy="32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5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Draw a</a:t>
            </a:r>
            <a:r>
              <a:rPr lang="bg-BG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rectangle of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10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1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0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stars </a:t>
            </a:r>
            <a:r>
              <a:rPr lang="en-US" sz="3200" dirty="0"/>
              <a:t>on the terminal</a:t>
            </a:r>
            <a:r>
              <a:rPr lang="bg-BG" sz="3200" dirty="0"/>
              <a:t>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Rectangle of</a:t>
            </a:r>
            <a:r>
              <a:rPr lang="bg-BG" dirty="0"/>
              <a:t> 10 </a:t>
            </a:r>
            <a:r>
              <a:rPr lang="en-US" dirty="0"/>
              <a:t>x</a:t>
            </a:r>
            <a:r>
              <a:rPr lang="bg-BG" dirty="0"/>
              <a:t> 10 </a:t>
            </a:r>
            <a:r>
              <a:rPr lang="en-US" dirty="0"/>
              <a:t>Stars – Nested Loops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6614" y="2057400"/>
            <a:ext cx="10515598" cy="31577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row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col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Console.Write("*");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Console.WriteLine(); 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54864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762" y="1845352"/>
            <a:ext cx="2065620" cy="32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Rectangle of 10 x 10 Stars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182</Words>
  <Application>Microsoft Office PowerPoint</Application>
  <PresentationFormat>Custom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Wingdings</vt:lpstr>
      <vt:lpstr>SoftUni 16x9</vt:lpstr>
      <vt:lpstr>Rectangle of 10 x 10 Stars</vt:lpstr>
      <vt:lpstr>Rectangle of 10 x 10 Stars</vt:lpstr>
      <vt:lpstr>Rectangle of 10 x 10 Stars – Nested Loops</vt:lpstr>
      <vt:lpstr>Rectangle of 10 x 10 Stars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2019-02-14T20:18:10Z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