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28" r:id="rId4"/>
    <p:sldId id="418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2" d="100"/>
          <a:sy n="82" d="100"/>
        </p:scale>
        <p:origin x="41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Rectangle of N x N Stars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rectangle of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stars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of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Stars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rectangle of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stars </a:t>
            </a:r>
            <a:r>
              <a:rPr lang="en-US" sz="3200" dirty="0"/>
              <a:t>on the terminal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of</a:t>
            </a:r>
            <a:r>
              <a:rPr lang="bg-BG" dirty="0"/>
              <a:t> 10 </a:t>
            </a:r>
            <a:r>
              <a:rPr lang="en-US" dirty="0"/>
              <a:t>x</a:t>
            </a:r>
            <a:r>
              <a:rPr lang="bg-BG" dirty="0"/>
              <a:t> 10 </a:t>
            </a:r>
            <a:r>
              <a:rPr lang="en-US" dirty="0"/>
              <a:t>Stars – Nested Loops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 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A686C-23C4-4E28-B903-1C772D57C21F}"/>
              </a:ext>
            </a:extLst>
          </p:cNvPr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DE6A9-BD2E-4B40-AB36-5BCC8727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04" y="4160001"/>
            <a:ext cx="3887019" cy="16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of N x N Stars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184</Words>
  <Application>Microsoft Office PowerPoint</Application>
  <PresentationFormat>Custom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Rectangle of N x N Stars</vt:lpstr>
      <vt:lpstr>Rectangle of N x N Stars</vt:lpstr>
      <vt:lpstr>Rectangle of 10 x 10 Stars – Nested Loops</vt:lpstr>
      <vt:lpstr>Rectangle of N x N Stars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2019-02-14T20:18:14Z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